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58" r:id="rId2"/>
    <p:sldId id="259" r:id="rId3"/>
    <p:sldId id="292" r:id="rId4"/>
    <p:sldId id="260" r:id="rId5"/>
    <p:sldId id="261" r:id="rId6"/>
    <p:sldId id="263" r:id="rId7"/>
    <p:sldId id="264" r:id="rId8"/>
    <p:sldId id="265" r:id="rId9"/>
    <p:sldId id="293" r:id="rId10"/>
    <p:sldId id="266" r:id="rId11"/>
    <p:sldId id="268" r:id="rId12"/>
    <p:sldId id="269" r:id="rId13"/>
    <p:sldId id="270" r:id="rId14"/>
    <p:sldId id="271" r:id="rId15"/>
    <p:sldId id="274" r:id="rId16"/>
    <p:sldId id="272" r:id="rId17"/>
    <p:sldId id="273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5" r:id="rId27"/>
    <p:sldId id="290" r:id="rId28"/>
    <p:sldId id="284" r:id="rId29"/>
    <p:sldId id="286" r:id="rId30"/>
    <p:sldId id="287" r:id="rId31"/>
    <p:sldId id="288" r:id="rId32"/>
    <p:sldId id="289" r:id="rId33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E5B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Style moye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171" autoAdjust="0"/>
  </p:normalViewPr>
  <p:slideViewPr>
    <p:cSldViewPr>
      <p:cViewPr varScale="1">
        <p:scale>
          <a:sx n="87" d="100"/>
          <a:sy n="87" d="100"/>
        </p:scale>
        <p:origin x="966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74" d="100"/>
          <a:sy n="74" d="100"/>
        </p:scale>
        <p:origin x="-3204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3F4B88E-F911-4CD0-B76D-76B455CEC2EE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fr-FR"/>
        </a:p>
      </dgm:t>
    </dgm:pt>
    <dgm:pt modelId="{92AD76B8-5F9F-4DD3-97C4-F7A1CEC7D878}">
      <dgm:prSet phldrT="[Texte]"/>
      <dgm:spPr/>
      <dgm:t>
        <a:bodyPr/>
        <a:lstStyle/>
        <a:p>
          <a:r>
            <a:rPr lang="fr-FR" dirty="0"/>
            <a:t>Un développement en interne</a:t>
          </a:r>
        </a:p>
      </dgm:t>
    </dgm:pt>
    <dgm:pt modelId="{2150F05C-095D-4C5D-A096-80B3197C1DEC}" type="parTrans" cxnId="{BCA8F32F-47BD-4D60-98EE-6ABB4F4117CE}">
      <dgm:prSet/>
      <dgm:spPr/>
      <dgm:t>
        <a:bodyPr/>
        <a:lstStyle/>
        <a:p>
          <a:endParaRPr lang="fr-FR"/>
        </a:p>
      </dgm:t>
    </dgm:pt>
    <dgm:pt modelId="{517033B7-33C6-4A4A-8E5D-A1A443AB39D9}" type="sibTrans" cxnId="{BCA8F32F-47BD-4D60-98EE-6ABB4F4117CE}">
      <dgm:prSet/>
      <dgm:spPr/>
      <dgm:t>
        <a:bodyPr/>
        <a:lstStyle/>
        <a:p>
          <a:endParaRPr lang="fr-FR"/>
        </a:p>
      </dgm:t>
    </dgm:pt>
    <dgm:pt modelId="{B3939565-99EE-40E5-9D86-8FB6EBB61AC5}">
      <dgm:prSet phldrT="[Texte]"/>
      <dgm:spPr/>
      <dgm:t>
        <a:bodyPr/>
        <a:lstStyle/>
        <a:p>
          <a:r>
            <a:rPr lang="fr-FR" dirty="0"/>
            <a:t>Un développement basé sur des logiciels Open Sources</a:t>
          </a:r>
        </a:p>
      </dgm:t>
    </dgm:pt>
    <dgm:pt modelId="{A4D4813D-C2AA-4B08-A497-1B6D81F20BDE}" type="parTrans" cxnId="{79670095-51C1-49F5-8ECA-975407745B41}">
      <dgm:prSet/>
      <dgm:spPr/>
      <dgm:t>
        <a:bodyPr/>
        <a:lstStyle/>
        <a:p>
          <a:endParaRPr lang="fr-FR"/>
        </a:p>
      </dgm:t>
    </dgm:pt>
    <dgm:pt modelId="{25E6893B-FE9C-4A2A-BD55-A452DF770B90}" type="sibTrans" cxnId="{79670095-51C1-49F5-8ECA-975407745B41}">
      <dgm:prSet/>
      <dgm:spPr/>
      <dgm:t>
        <a:bodyPr/>
        <a:lstStyle/>
        <a:p>
          <a:endParaRPr lang="fr-FR"/>
        </a:p>
      </dgm:t>
    </dgm:pt>
    <dgm:pt modelId="{3E6EDD9D-B274-4357-BF5D-A3FB9EBC0DB8}">
      <dgm:prSet phldrT="[Texte]"/>
      <dgm:spPr/>
      <dgm:t>
        <a:bodyPr/>
        <a:lstStyle/>
        <a:p>
          <a:pPr algn="just"/>
          <a:r>
            <a:rPr lang="fr-FR" dirty="0"/>
            <a:t>De maîtriser les différents composants de la plateforme;</a:t>
          </a:r>
        </a:p>
      </dgm:t>
    </dgm:pt>
    <dgm:pt modelId="{C4911D89-456A-416F-94AF-5EAF1A4044F2}" type="parTrans" cxnId="{D738DEB8-49C0-4C97-914B-9565F37EB2E2}">
      <dgm:prSet/>
      <dgm:spPr/>
      <dgm:t>
        <a:bodyPr/>
        <a:lstStyle/>
        <a:p>
          <a:endParaRPr lang="fr-FR"/>
        </a:p>
      </dgm:t>
    </dgm:pt>
    <dgm:pt modelId="{E5C2E966-B4B5-442E-9BD2-7BF60E789DDB}" type="sibTrans" cxnId="{D738DEB8-49C0-4C97-914B-9565F37EB2E2}">
      <dgm:prSet/>
      <dgm:spPr/>
      <dgm:t>
        <a:bodyPr/>
        <a:lstStyle/>
        <a:p>
          <a:endParaRPr lang="fr-FR"/>
        </a:p>
      </dgm:t>
    </dgm:pt>
    <dgm:pt modelId="{F09DBB1C-4E5B-4AF0-8FBD-DC24DEC13A17}">
      <dgm:prSet phldrT="[Texte]"/>
      <dgm:spPr/>
      <dgm:t>
        <a:bodyPr/>
        <a:lstStyle/>
        <a:p>
          <a:pPr algn="just"/>
          <a:r>
            <a:rPr lang="fr-FR" dirty="0"/>
            <a:t>Une maitrise de la cohérence visuelle;</a:t>
          </a:r>
        </a:p>
      </dgm:t>
    </dgm:pt>
    <dgm:pt modelId="{4BA931D6-4B07-4C2D-A852-427C1D7F11E8}" type="parTrans" cxnId="{008DD462-7CEC-468E-AB15-F2825BB3D577}">
      <dgm:prSet/>
      <dgm:spPr/>
      <dgm:t>
        <a:bodyPr/>
        <a:lstStyle/>
        <a:p>
          <a:endParaRPr lang="fr-FR"/>
        </a:p>
      </dgm:t>
    </dgm:pt>
    <dgm:pt modelId="{8AC8F897-8DC2-469C-B1A1-6862F177D07D}" type="sibTrans" cxnId="{008DD462-7CEC-468E-AB15-F2825BB3D577}">
      <dgm:prSet/>
      <dgm:spPr/>
      <dgm:t>
        <a:bodyPr/>
        <a:lstStyle/>
        <a:p>
          <a:endParaRPr lang="fr-FR"/>
        </a:p>
      </dgm:t>
    </dgm:pt>
    <dgm:pt modelId="{F6866E7F-74DA-4FBE-92F9-F2819ECAF036}">
      <dgm:prSet phldrT="[Texte]"/>
      <dgm:spPr/>
      <dgm:t>
        <a:bodyPr/>
        <a:lstStyle/>
        <a:p>
          <a:pPr algn="just"/>
          <a:r>
            <a:rPr lang="fr-FR" dirty="0"/>
            <a:t>Une maîtrise de la gestion des mises à jour.</a:t>
          </a:r>
        </a:p>
      </dgm:t>
    </dgm:pt>
    <dgm:pt modelId="{D3726DF6-91DC-4810-98D2-B87B9228714C}" type="parTrans" cxnId="{AA5E0354-1801-4E12-BABC-7180646FB383}">
      <dgm:prSet/>
      <dgm:spPr/>
      <dgm:t>
        <a:bodyPr/>
        <a:lstStyle/>
        <a:p>
          <a:endParaRPr lang="fr-FR"/>
        </a:p>
      </dgm:t>
    </dgm:pt>
    <dgm:pt modelId="{A2387E07-1419-4694-8784-551212618A8A}" type="sibTrans" cxnId="{AA5E0354-1801-4E12-BABC-7180646FB383}">
      <dgm:prSet/>
      <dgm:spPr/>
      <dgm:t>
        <a:bodyPr/>
        <a:lstStyle/>
        <a:p>
          <a:endParaRPr lang="fr-FR"/>
        </a:p>
      </dgm:t>
    </dgm:pt>
    <dgm:pt modelId="{312A296D-C5FC-47B8-BB96-6566B0B67E51}">
      <dgm:prSet phldrT="[Texte]"/>
      <dgm:spPr/>
      <dgm:t>
        <a:bodyPr/>
        <a:lstStyle/>
        <a:p>
          <a:pPr algn="just"/>
          <a:r>
            <a:rPr lang="fr-FR" dirty="0"/>
            <a:t>Une diffusion des données à moindre coût (licences gratuites);</a:t>
          </a:r>
        </a:p>
      </dgm:t>
    </dgm:pt>
    <dgm:pt modelId="{AE641759-F19C-4342-B2E8-C1313D046552}" type="parTrans" cxnId="{A9E3258D-BBC5-406C-98FF-9E49BDFA8884}">
      <dgm:prSet/>
      <dgm:spPr/>
      <dgm:t>
        <a:bodyPr/>
        <a:lstStyle/>
        <a:p>
          <a:endParaRPr lang="fr-FR"/>
        </a:p>
      </dgm:t>
    </dgm:pt>
    <dgm:pt modelId="{D397CE7B-90EE-4140-A02A-9386874504C8}" type="sibTrans" cxnId="{A9E3258D-BBC5-406C-98FF-9E49BDFA8884}">
      <dgm:prSet/>
      <dgm:spPr/>
      <dgm:t>
        <a:bodyPr/>
        <a:lstStyle/>
        <a:p>
          <a:endParaRPr lang="fr-FR"/>
        </a:p>
      </dgm:t>
    </dgm:pt>
    <dgm:pt modelId="{1543F31F-683F-42E3-8551-156F0EF78498}">
      <dgm:prSet phldrT="[Texte]"/>
      <dgm:spPr/>
      <dgm:t>
        <a:bodyPr/>
        <a:lstStyle/>
        <a:p>
          <a:pPr algn="just"/>
          <a:r>
            <a:rPr lang="fr-FR" dirty="0"/>
            <a:t>Catalogue de métadonnées compatible INSPIRE;</a:t>
          </a:r>
        </a:p>
      </dgm:t>
    </dgm:pt>
    <dgm:pt modelId="{5B0CA7F2-AD3C-4DAE-94C1-179D2B838748}" type="parTrans" cxnId="{4F0AD7EB-8C68-4B44-9AC1-CA9E2B1A2BD6}">
      <dgm:prSet/>
      <dgm:spPr/>
      <dgm:t>
        <a:bodyPr/>
        <a:lstStyle/>
        <a:p>
          <a:endParaRPr lang="fr-FR"/>
        </a:p>
      </dgm:t>
    </dgm:pt>
    <dgm:pt modelId="{247F097E-5CD5-47A9-94BD-2CA8F2C0BD96}" type="sibTrans" cxnId="{4F0AD7EB-8C68-4B44-9AC1-CA9E2B1A2BD6}">
      <dgm:prSet/>
      <dgm:spPr/>
      <dgm:t>
        <a:bodyPr/>
        <a:lstStyle/>
        <a:p>
          <a:endParaRPr lang="fr-FR"/>
        </a:p>
      </dgm:t>
    </dgm:pt>
    <dgm:pt modelId="{AB785035-190B-4004-BFF2-9AB827B58C84}">
      <dgm:prSet phldrT="[Texte]"/>
      <dgm:spPr/>
      <dgm:t>
        <a:bodyPr/>
        <a:lstStyle/>
        <a:p>
          <a:pPr algn="just"/>
          <a:r>
            <a:rPr lang="fr-FR" dirty="0"/>
            <a:t>Implémentation d’un serveur de web mapping;</a:t>
          </a:r>
        </a:p>
      </dgm:t>
    </dgm:pt>
    <dgm:pt modelId="{2422461E-5793-47B8-81A6-3F28ED84C08F}" type="parTrans" cxnId="{05276808-D54F-4230-870D-AD812E277367}">
      <dgm:prSet/>
      <dgm:spPr/>
      <dgm:t>
        <a:bodyPr/>
        <a:lstStyle/>
        <a:p>
          <a:endParaRPr lang="fr-FR"/>
        </a:p>
      </dgm:t>
    </dgm:pt>
    <dgm:pt modelId="{60B7C9B4-7CFC-4492-B35A-F217F018B00B}" type="sibTrans" cxnId="{05276808-D54F-4230-870D-AD812E277367}">
      <dgm:prSet/>
      <dgm:spPr/>
      <dgm:t>
        <a:bodyPr/>
        <a:lstStyle/>
        <a:p>
          <a:endParaRPr lang="fr-FR"/>
        </a:p>
      </dgm:t>
    </dgm:pt>
    <dgm:pt modelId="{4BD1D49F-D520-47F9-B2A1-8A70A9619B59}">
      <dgm:prSet phldrT="[Texte]"/>
      <dgm:spPr/>
      <dgm:t>
        <a:bodyPr/>
        <a:lstStyle/>
        <a:p>
          <a:pPr algn="just"/>
          <a:r>
            <a:rPr lang="fr-FR" dirty="0"/>
            <a:t>Disponibilités des fonctionnalités SIG standards (navigation &amp; consultation).</a:t>
          </a:r>
        </a:p>
      </dgm:t>
    </dgm:pt>
    <dgm:pt modelId="{F473F0E6-71BF-45E0-8030-4B1437CD0A76}" type="parTrans" cxnId="{B2047662-EC01-49F7-9755-412A6DF58EAC}">
      <dgm:prSet/>
      <dgm:spPr/>
      <dgm:t>
        <a:bodyPr/>
        <a:lstStyle/>
        <a:p>
          <a:endParaRPr lang="fr-FR"/>
        </a:p>
      </dgm:t>
    </dgm:pt>
    <dgm:pt modelId="{6B82B498-2AF0-43D6-BBCF-61897361D8F6}" type="sibTrans" cxnId="{B2047662-EC01-49F7-9755-412A6DF58EAC}">
      <dgm:prSet/>
      <dgm:spPr/>
      <dgm:t>
        <a:bodyPr/>
        <a:lstStyle/>
        <a:p>
          <a:endParaRPr lang="fr-FR"/>
        </a:p>
      </dgm:t>
    </dgm:pt>
    <dgm:pt modelId="{79885686-5387-4227-B3E9-013F1E209BEB}">
      <dgm:prSet phldrT="[Texte]"/>
      <dgm:spPr/>
      <dgm:t>
        <a:bodyPr/>
        <a:lstStyle/>
        <a:p>
          <a:pPr algn="just"/>
          <a:r>
            <a:rPr lang="fr-FR" dirty="0"/>
            <a:t>Devenu possible à l’AGORAH grâce aux nouvelles compétences en développement SIG et web;</a:t>
          </a:r>
        </a:p>
      </dgm:t>
    </dgm:pt>
    <dgm:pt modelId="{F7B3EE73-66DC-4FC6-B195-2877E12D93DE}" type="parTrans" cxnId="{CD1D33A6-E367-4DC7-9208-D00D8A816133}">
      <dgm:prSet/>
      <dgm:spPr/>
      <dgm:t>
        <a:bodyPr/>
        <a:lstStyle/>
        <a:p>
          <a:endParaRPr lang="fr-FR"/>
        </a:p>
      </dgm:t>
    </dgm:pt>
    <dgm:pt modelId="{C798D3DD-0736-4D66-AD12-87496C617833}" type="sibTrans" cxnId="{CD1D33A6-E367-4DC7-9208-D00D8A816133}">
      <dgm:prSet/>
      <dgm:spPr/>
      <dgm:t>
        <a:bodyPr/>
        <a:lstStyle/>
        <a:p>
          <a:endParaRPr lang="fr-FR"/>
        </a:p>
      </dgm:t>
    </dgm:pt>
    <dgm:pt modelId="{051E7344-C83B-4D98-A33B-210661BABB42}">
      <dgm:prSet phldrT="[Texte]"/>
      <dgm:spPr/>
      <dgm:t>
        <a:bodyPr/>
        <a:lstStyle/>
        <a:p>
          <a:pPr algn="just"/>
          <a:r>
            <a:rPr lang="fr-FR" dirty="0"/>
            <a:t>Ce mode de développement permet:</a:t>
          </a:r>
        </a:p>
      </dgm:t>
    </dgm:pt>
    <dgm:pt modelId="{A1F65B29-5203-4EA2-BC24-B20510477B02}" type="parTrans" cxnId="{114CDF2C-1706-4AF0-A6A3-A7922F42A1F6}">
      <dgm:prSet/>
      <dgm:spPr/>
      <dgm:t>
        <a:bodyPr/>
        <a:lstStyle/>
        <a:p>
          <a:endParaRPr lang="fr-FR"/>
        </a:p>
      </dgm:t>
    </dgm:pt>
    <dgm:pt modelId="{487309FF-043A-4DB5-9855-1EB8857174A2}" type="sibTrans" cxnId="{114CDF2C-1706-4AF0-A6A3-A7922F42A1F6}">
      <dgm:prSet/>
      <dgm:spPr/>
      <dgm:t>
        <a:bodyPr/>
        <a:lstStyle/>
        <a:p>
          <a:endParaRPr lang="fr-FR"/>
        </a:p>
      </dgm:t>
    </dgm:pt>
    <dgm:pt modelId="{E4BA4032-0F80-43D9-A949-C199C1C4DC4A}" type="pres">
      <dgm:prSet presAssocID="{63F4B88E-F911-4CD0-B76D-76B455CEC2E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C46C018C-A54F-4655-B791-344FD2FDF55D}" type="pres">
      <dgm:prSet presAssocID="{92AD76B8-5F9F-4DD3-97C4-F7A1CEC7D878}" presName="parentLin" presStyleCnt="0"/>
      <dgm:spPr/>
    </dgm:pt>
    <dgm:pt modelId="{FDD96D7C-5D04-43AC-8648-65F835EEBBE6}" type="pres">
      <dgm:prSet presAssocID="{92AD76B8-5F9F-4DD3-97C4-F7A1CEC7D878}" presName="parentLeftMargin" presStyleLbl="node1" presStyleIdx="0" presStyleCnt="2"/>
      <dgm:spPr/>
      <dgm:t>
        <a:bodyPr/>
        <a:lstStyle/>
        <a:p>
          <a:endParaRPr lang="fr-FR"/>
        </a:p>
      </dgm:t>
    </dgm:pt>
    <dgm:pt modelId="{BD8BBA59-1076-4C5C-AA85-61B708FC891E}" type="pres">
      <dgm:prSet presAssocID="{92AD76B8-5F9F-4DD3-97C4-F7A1CEC7D878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7A67457-291D-484F-80C4-A5CABBEA5B30}" type="pres">
      <dgm:prSet presAssocID="{92AD76B8-5F9F-4DD3-97C4-F7A1CEC7D878}" presName="negativeSpace" presStyleCnt="0"/>
      <dgm:spPr/>
    </dgm:pt>
    <dgm:pt modelId="{859BCEF7-AD0C-4815-8F49-10B20C2CBF2D}" type="pres">
      <dgm:prSet presAssocID="{92AD76B8-5F9F-4DD3-97C4-F7A1CEC7D878}" presName="childText" presStyleLbl="conFgAcc1" presStyleIdx="0" presStyleCnt="2" custLinFactNeighborX="-925" custLinFactNeighborY="1054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F5F3E37-D5C1-4E5C-9675-358BFE9519B4}" type="pres">
      <dgm:prSet presAssocID="{517033B7-33C6-4A4A-8E5D-A1A443AB39D9}" presName="spaceBetweenRectangles" presStyleCnt="0"/>
      <dgm:spPr/>
    </dgm:pt>
    <dgm:pt modelId="{F9713311-414B-4731-AED3-E3F9585226CB}" type="pres">
      <dgm:prSet presAssocID="{B3939565-99EE-40E5-9D86-8FB6EBB61AC5}" presName="parentLin" presStyleCnt="0"/>
      <dgm:spPr/>
    </dgm:pt>
    <dgm:pt modelId="{C76646F6-DC58-408F-B915-6038BCB269E3}" type="pres">
      <dgm:prSet presAssocID="{B3939565-99EE-40E5-9D86-8FB6EBB61AC5}" presName="parentLeftMargin" presStyleLbl="node1" presStyleIdx="0" presStyleCnt="2"/>
      <dgm:spPr/>
      <dgm:t>
        <a:bodyPr/>
        <a:lstStyle/>
        <a:p>
          <a:endParaRPr lang="fr-FR"/>
        </a:p>
      </dgm:t>
    </dgm:pt>
    <dgm:pt modelId="{01AE47CE-08C1-4CCB-AB61-C67A9E4D29F5}" type="pres">
      <dgm:prSet presAssocID="{B3939565-99EE-40E5-9D86-8FB6EBB61AC5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FD28509-C2A9-4AE0-9BC2-C673F8ECD50F}" type="pres">
      <dgm:prSet presAssocID="{B3939565-99EE-40E5-9D86-8FB6EBB61AC5}" presName="negativeSpace" presStyleCnt="0"/>
      <dgm:spPr/>
    </dgm:pt>
    <dgm:pt modelId="{B1D86254-21D2-4AD3-ACB9-58BE3A116108}" type="pres">
      <dgm:prSet presAssocID="{B3939565-99EE-40E5-9D86-8FB6EBB61AC5}" presName="childText" presStyleLbl="conFgAcc1" presStyleIdx="1" presStyleCnt="2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70A35470-6ACC-47DF-9A60-A4DAF428ACBC}" type="presOf" srcId="{B3939565-99EE-40E5-9D86-8FB6EBB61AC5}" destId="{C76646F6-DC58-408F-B915-6038BCB269E3}" srcOrd="0" destOrd="0" presId="urn:microsoft.com/office/officeart/2005/8/layout/list1"/>
    <dgm:cxn modelId="{19E16EA6-82F6-4EB4-B7A0-292D5B6C5783}" type="presOf" srcId="{051E7344-C83B-4D98-A33B-210661BABB42}" destId="{859BCEF7-AD0C-4815-8F49-10B20C2CBF2D}" srcOrd="0" destOrd="1" presId="urn:microsoft.com/office/officeart/2005/8/layout/list1"/>
    <dgm:cxn modelId="{B2047662-EC01-49F7-9755-412A6DF58EAC}" srcId="{B3939565-99EE-40E5-9D86-8FB6EBB61AC5}" destId="{4BD1D49F-D520-47F9-B2A1-8A70A9619B59}" srcOrd="3" destOrd="0" parTransId="{F473F0E6-71BF-45E0-8030-4B1437CD0A76}" sibTransId="{6B82B498-2AF0-43D6-BBCF-61897361D8F6}"/>
    <dgm:cxn modelId="{05276808-D54F-4230-870D-AD812E277367}" srcId="{B3939565-99EE-40E5-9D86-8FB6EBB61AC5}" destId="{AB785035-190B-4004-BFF2-9AB827B58C84}" srcOrd="2" destOrd="0" parTransId="{2422461E-5793-47B8-81A6-3F28ED84C08F}" sibTransId="{60B7C9B4-7CFC-4492-B35A-F217F018B00B}"/>
    <dgm:cxn modelId="{CD1D33A6-E367-4DC7-9208-D00D8A816133}" srcId="{92AD76B8-5F9F-4DD3-97C4-F7A1CEC7D878}" destId="{79885686-5387-4227-B3E9-013F1E209BEB}" srcOrd="0" destOrd="0" parTransId="{F7B3EE73-66DC-4FC6-B195-2877E12D93DE}" sibTransId="{C798D3DD-0736-4D66-AD12-87496C617833}"/>
    <dgm:cxn modelId="{2E8854D2-D0D4-4813-8EC7-5D4CAC852336}" type="presOf" srcId="{79885686-5387-4227-B3E9-013F1E209BEB}" destId="{859BCEF7-AD0C-4815-8F49-10B20C2CBF2D}" srcOrd="0" destOrd="0" presId="urn:microsoft.com/office/officeart/2005/8/layout/list1"/>
    <dgm:cxn modelId="{D738DEB8-49C0-4C97-914B-9565F37EB2E2}" srcId="{051E7344-C83B-4D98-A33B-210661BABB42}" destId="{3E6EDD9D-B274-4357-BF5D-A3FB9EBC0DB8}" srcOrd="0" destOrd="0" parTransId="{C4911D89-456A-416F-94AF-5EAF1A4044F2}" sibTransId="{E5C2E966-B4B5-442E-9BD2-7BF60E789DDB}"/>
    <dgm:cxn modelId="{A9E3258D-BBC5-406C-98FF-9E49BDFA8884}" srcId="{B3939565-99EE-40E5-9D86-8FB6EBB61AC5}" destId="{312A296D-C5FC-47B8-BB96-6566B0B67E51}" srcOrd="0" destOrd="0" parTransId="{AE641759-F19C-4342-B2E8-C1313D046552}" sibTransId="{D397CE7B-90EE-4140-A02A-9386874504C8}"/>
    <dgm:cxn modelId="{F218F699-416D-4F50-8EA3-7B8B042C5E81}" type="presOf" srcId="{F09DBB1C-4E5B-4AF0-8FBD-DC24DEC13A17}" destId="{859BCEF7-AD0C-4815-8F49-10B20C2CBF2D}" srcOrd="0" destOrd="3" presId="urn:microsoft.com/office/officeart/2005/8/layout/list1"/>
    <dgm:cxn modelId="{C0CC00DB-E3A7-452B-B10B-6ACA222FE872}" type="presOf" srcId="{AB785035-190B-4004-BFF2-9AB827B58C84}" destId="{B1D86254-21D2-4AD3-ACB9-58BE3A116108}" srcOrd="0" destOrd="2" presId="urn:microsoft.com/office/officeart/2005/8/layout/list1"/>
    <dgm:cxn modelId="{BCA8F32F-47BD-4D60-98EE-6ABB4F4117CE}" srcId="{63F4B88E-F911-4CD0-B76D-76B455CEC2EE}" destId="{92AD76B8-5F9F-4DD3-97C4-F7A1CEC7D878}" srcOrd="0" destOrd="0" parTransId="{2150F05C-095D-4C5D-A096-80B3197C1DEC}" sibTransId="{517033B7-33C6-4A4A-8E5D-A1A443AB39D9}"/>
    <dgm:cxn modelId="{F780CAD3-D2E1-4003-92EA-27D11C9AFCD7}" type="presOf" srcId="{B3939565-99EE-40E5-9D86-8FB6EBB61AC5}" destId="{01AE47CE-08C1-4CCB-AB61-C67A9E4D29F5}" srcOrd="1" destOrd="0" presId="urn:microsoft.com/office/officeart/2005/8/layout/list1"/>
    <dgm:cxn modelId="{ED834A50-EFEA-4C51-B277-22774235B308}" type="presOf" srcId="{4BD1D49F-D520-47F9-B2A1-8A70A9619B59}" destId="{B1D86254-21D2-4AD3-ACB9-58BE3A116108}" srcOrd="0" destOrd="3" presId="urn:microsoft.com/office/officeart/2005/8/layout/list1"/>
    <dgm:cxn modelId="{79670095-51C1-49F5-8ECA-975407745B41}" srcId="{63F4B88E-F911-4CD0-B76D-76B455CEC2EE}" destId="{B3939565-99EE-40E5-9D86-8FB6EBB61AC5}" srcOrd="1" destOrd="0" parTransId="{A4D4813D-C2AA-4B08-A497-1B6D81F20BDE}" sibTransId="{25E6893B-FE9C-4A2A-BD55-A452DF770B90}"/>
    <dgm:cxn modelId="{008DD462-7CEC-468E-AB15-F2825BB3D577}" srcId="{051E7344-C83B-4D98-A33B-210661BABB42}" destId="{F09DBB1C-4E5B-4AF0-8FBD-DC24DEC13A17}" srcOrd="1" destOrd="0" parTransId="{4BA931D6-4B07-4C2D-A852-427C1D7F11E8}" sibTransId="{8AC8F897-8DC2-469C-B1A1-6862F177D07D}"/>
    <dgm:cxn modelId="{C05538D5-EB32-48D0-8F38-1964C69193FD}" type="presOf" srcId="{92AD76B8-5F9F-4DD3-97C4-F7A1CEC7D878}" destId="{BD8BBA59-1076-4C5C-AA85-61B708FC891E}" srcOrd="1" destOrd="0" presId="urn:microsoft.com/office/officeart/2005/8/layout/list1"/>
    <dgm:cxn modelId="{114CDF2C-1706-4AF0-A6A3-A7922F42A1F6}" srcId="{92AD76B8-5F9F-4DD3-97C4-F7A1CEC7D878}" destId="{051E7344-C83B-4D98-A33B-210661BABB42}" srcOrd="1" destOrd="0" parTransId="{A1F65B29-5203-4EA2-BC24-B20510477B02}" sibTransId="{487309FF-043A-4DB5-9855-1EB8857174A2}"/>
    <dgm:cxn modelId="{732C22C1-FC8B-4C5C-A1AF-448CD1504797}" type="presOf" srcId="{63F4B88E-F911-4CD0-B76D-76B455CEC2EE}" destId="{E4BA4032-0F80-43D9-A949-C199C1C4DC4A}" srcOrd="0" destOrd="0" presId="urn:microsoft.com/office/officeart/2005/8/layout/list1"/>
    <dgm:cxn modelId="{8159B09A-70CE-4F99-9BFF-284FC9D7C231}" type="presOf" srcId="{92AD76B8-5F9F-4DD3-97C4-F7A1CEC7D878}" destId="{FDD96D7C-5D04-43AC-8648-65F835EEBBE6}" srcOrd="0" destOrd="0" presId="urn:microsoft.com/office/officeart/2005/8/layout/list1"/>
    <dgm:cxn modelId="{4F0AD7EB-8C68-4B44-9AC1-CA9E2B1A2BD6}" srcId="{B3939565-99EE-40E5-9D86-8FB6EBB61AC5}" destId="{1543F31F-683F-42E3-8551-156F0EF78498}" srcOrd="1" destOrd="0" parTransId="{5B0CA7F2-AD3C-4DAE-94C1-179D2B838748}" sibTransId="{247F097E-5CD5-47A9-94BD-2CA8F2C0BD96}"/>
    <dgm:cxn modelId="{37329407-98FB-42AA-8EDE-86139C7E4C14}" type="presOf" srcId="{3E6EDD9D-B274-4357-BF5D-A3FB9EBC0DB8}" destId="{859BCEF7-AD0C-4815-8F49-10B20C2CBF2D}" srcOrd="0" destOrd="2" presId="urn:microsoft.com/office/officeart/2005/8/layout/list1"/>
    <dgm:cxn modelId="{8F8EF7C9-D30F-4FA4-86C2-84FE3E413DBF}" type="presOf" srcId="{1543F31F-683F-42E3-8551-156F0EF78498}" destId="{B1D86254-21D2-4AD3-ACB9-58BE3A116108}" srcOrd="0" destOrd="1" presId="urn:microsoft.com/office/officeart/2005/8/layout/list1"/>
    <dgm:cxn modelId="{0A15D9A4-3229-4642-BE3F-A1C80AEB60DA}" type="presOf" srcId="{F6866E7F-74DA-4FBE-92F9-F2819ECAF036}" destId="{859BCEF7-AD0C-4815-8F49-10B20C2CBF2D}" srcOrd="0" destOrd="4" presId="urn:microsoft.com/office/officeart/2005/8/layout/list1"/>
    <dgm:cxn modelId="{369A6CC7-8D73-4DC5-A4C6-567069ED7014}" type="presOf" srcId="{312A296D-C5FC-47B8-BB96-6566B0B67E51}" destId="{B1D86254-21D2-4AD3-ACB9-58BE3A116108}" srcOrd="0" destOrd="0" presId="urn:microsoft.com/office/officeart/2005/8/layout/list1"/>
    <dgm:cxn modelId="{AA5E0354-1801-4E12-BABC-7180646FB383}" srcId="{051E7344-C83B-4D98-A33B-210661BABB42}" destId="{F6866E7F-74DA-4FBE-92F9-F2819ECAF036}" srcOrd="2" destOrd="0" parTransId="{D3726DF6-91DC-4810-98D2-B87B9228714C}" sibTransId="{A2387E07-1419-4694-8784-551212618A8A}"/>
    <dgm:cxn modelId="{43E84FE2-DCF9-4281-ADA0-F0A1171EF27B}" type="presParOf" srcId="{E4BA4032-0F80-43D9-A949-C199C1C4DC4A}" destId="{C46C018C-A54F-4655-B791-344FD2FDF55D}" srcOrd="0" destOrd="0" presId="urn:microsoft.com/office/officeart/2005/8/layout/list1"/>
    <dgm:cxn modelId="{918627F8-7191-4DA7-B03A-09B24C4C5FA4}" type="presParOf" srcId="{C46C018C-A54F-4655-B791-344FD2FDF55D}" destId="{FDD96D7C-5D04-43AC-8648-65F835EEBBE6}" srcOrd="0" destOrd="0" presId="urn:microsoft.com/office/officeart/2005/8/layout/list1"/>
    <dgm:cxn modelId="{3DF32F55-7F33-42CA-B6BA-D10AB3FB382B}" type="presParOf" srcId="{C46C018C-A54F-4655-B791-344FD2FDF55D}" destId="{BD8BBA59-1076-4C5C-AA85-61B708FC891E}" srcOrd="1" destOrd="0" presId="urn:microsoft.com/office/officeart/2005/8/layout/list1"/>
    <dgm:cxn modelId="{8AAAD358-A409-444F-BBD7-232D4FB9FF99}" type="presParOf" srcId="{E4BA4032-0F80-43D9-A949-C199C1C4DC4A}" destId="{A7A67457-291D-484F-80C4-A5CABBEA5B30}" srcOrd="1" destOrd="0" presId="urn:microsoft.com/office/officeart/2005/8/layout/list1"/>
    <dgm:cxn modelId="{C4F02355-6078-4A58-8952-3DB19AF07D5F}" type="presParOf" srcId="{E4BA4032-0F80-43D9-A949-C199C1C4DC4A}" destId="{859BCEF7-AD0C-4815-8F49-10B20C2CBF2D}" srcOrd="2" destOrd="0" presId="urn:microsoft.com/office/officeart/2005/8/layout/list1"/>
    <dgm:cxn modelId="{E09FE730-8173-4BF0-B508-8790C24EC072}" type="presParOf" srcId="{E4BA4032-0F80-43D9-A949-C199C1C4DC4A}" destId="{2F5F3E37-D5C1-4E5C-9675-358BFE9519B4}" srcOrd="3" destOrd="0" presId="urn:microsoft.com/office/officeart/2005/8/layout/list1"/>
    <dgm:cxn modelId="{D0D264C1-51B2-43F7-917D-02D31DAA706E}" type="presParOf" srcId="{E4BA4032-0F80-43D9-A949-C199C1C4DC4A}" destId="{F9713311-414B-4731-AED3-E3F9585226CB}" srcOrd="4" destOrd="0" presId="urn:microsoft.com/office/officeart/2005/8/layout/list1"/>
    <dgm:cxn modelId="{AD11AA39-3289-4210-95BE-B07C733F23F2}" type="presParOf" srcId="{F9713311-414B-4731-AED3-E3F9585226CB}" destId="{C76646F6-DC58-408F-B915-6038BCB269E3}" srcOrd="0" destOrd="0" presId="urn:microsoft.com/office/officeart/2005/8/layout/list1"/>
    <dgm:cxn modelId="{7C4A79A3-FB38-4C53-ACE8-71F2C4374B51}" type="presParOf" srcId="{F9713311-414B-4731-AED3-E3F9585226CB}" destId="{01AE47CE-08C1-4CCB-AB61-C67A9E4D29F5}" srcOrd="1" destOrd="0" presId="urn:microsoft.com/office/officeart/2005/8/layout/list1"/>
    <dgm:cxn modelId="{3C3EFEAC-6666-4207-900B-1924559FAAF1}" type="presParOf" srcId="{E4BA4032-0F80-43D9-A949-C199C1C4DC4A}" destId="{BFD28509-C2A9-4AE0-9BC2-C673F8ECD50F}" srcOrd="5" destOrd="0" presId="urn:microsoft.com/office/officeart/2005/8/layout/list1"/>
    <dgm:cxn modelId="{971D870A-34A3-4252-939D-71FB161F38DE}" type="presParOf" srcId="{E4BA4032-0F80-43D9-A949-C199C1C4DC4A}" destId="{B1D86254-21D2-4AD3-ACB9-58BE3A116108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AD8173C-6EE6-49E9-8141-D72881B89ECB}" type="doc">
      <dgm:prSet loTypeId="urn:microsoft.com/office/officeart/2005/8/layout/chevron2" loCatId="list" qsTypeId="urn:microsoft.com/office/officeart/2005/8/quickstyle/simple1" qsCatId="simple" csTypeId="urn:microsoft.com/office/officeart/2005/8/colors/accent5_3" csCatId="accent5" phldr="1"/>
      <dgm:spPr/>
      <dgm:t>
        <a:bodyPr/>
        <a:lstStyle/>
        <a:p>
          <a:endParaRPr lang="fr-FR"/>
        </a:p>
      </dgm:t>
    </dgm:pt>
    <dgm:pt modelId="{570C7341-AD76-4FB9-ADC3-285B5F6FC7D3}">
      <dgm:prSet phldrT="[Texte]"/>
      <dgm:spPr/>
      <dgm:t>
        <a:bodyPr/>
        <a:lstStyle/>
        <a:p>
          <a:r>
            <a:rPr lang="fr-FR" dirty="0" smtClean="0"/>
            <a:t>1</a:t>
          </a:r>
          <a:endParaRPr lang="fr-FR" dirty="0"/>
        </a:p>
      </dgm:t>
    </dgm:pt>
    <dgm:pt modelId="{928732F9-2786-4F91-97C7-8FDCBF1D6A75}" type="parTrans" cxnId="{B4923256-268C-43CE-BD82-EC921BD3604D}">
      <dgm:prSet/>
      <dgm:spPr/>
      <dgm:t>
        <a:bodyPr/>
        <a:lstStyle/>
        <a:p>
          <a:endParaRPr lang="fr-FR"/>
        </a:p>
      </dgm:t>
    </dgm:pt>
    <dgm:pt modelId="{D37F75EC-126D-4D98-8E0D-095EE34CBC1E}" type="sibTrans" cxnId="{B4923256-268C-43CE-BD82-EC921BD3604D}">
      <dgm:prSet/>
      <dgm:spPr/>
      <dgm:t>
        <a:bodyPr/>
        <a:lstStyle/>
        <a:p>
          <a:endParaRPr lang="fr-FR"/>
        </a:p>
      </dgm:t>
    </dgm:pt>
    <dgm:pt modelId="{289E5CE4-683F-4BE1-B25A-D193390E44D6}">
      <dgm:prSet phldrT="[Texte]"/>
      <dgm:spPr/>
      <dgm:t>
        <a:bodyPr/>
        <a:lstStyle/>
        <a:p>
          <a:r>
            <a:rPr lang="fr-FR" dirty="0" smtClean="0"/>
            <a:t>Onglet </a:t>
          </a:r>
          <a:r>
            <a:rPr lang="fr-FR" b="1" dirty="0" smtClean="0"/>
            <a:t>catalogue de donnée géographique</a:t>
          </a:r>
          <a:endParaRPr lang="fr-FR" b="1" dirty="0"/>
        </a:p>
      </dgm:t>
    </dgm:pt>
    <dgm:pt modelId="{EB2414D8-A44E-43E5-86AC-D227393A2950}" type="parTrans" cxnId="{181F3692-4776-40D0-90E2-150922838830}">
      <dgm:prSet/>
      <dgm:spPr/>
      <dgm:t>
        <a:bodyPr/>
        <a:lstStyle/>
        <a:p>
          <a:endParaRPr lang="fr-FR"/>
        </a:p>
      </dgm:t>
    </dgm:pt>
    <dgm:pt modelId="{44B5B5EE-ED20-4DC5-B78C-827F3A83FFD0}" type="sibTrans" cxnId="{181F3692-4776-40D0-90E2-150922838830}">
      <dgm:prSet/>
      <dgm:spPr/>
      <dgm:t>
        <a:bodyPr/>
        <a:lstStyle/>
        <a:p>
          <a:endParaRPr lang="fr-FR"/>
        </a:p>
      </dgm:t>
    </dgm:pt>
    <dgm:pt modelId="{998D179C-FC9C-4840-90C1-AF3090410657}">
      <dgm:prSet phldrT="[Texte]"/>
      <dgm:spPr/>
      <dgm:t>
        <a:bodyPr/>
        <a:lstStyle/>
        <a:p>
          <a:r>
            <a:rPr lang="fr-FR" dirty="0" smtClean="0"/>
            <a:t>Onglet « </a:t>
          </a:r>
          <a:r>
            <a:rPr lang="fr-FR" b="1" dirty="0" smtClean="0"/>
            <a:t>s’identifier</a:t>
          </a:r>
          <a:r>
            <a:rPr lang="fr-FR" dirty="0" smtClean="0"/>
            <a:t> »</a:t>
          </a:r>
          <a:endParaRPr lang="fr-FR" dirty="0"/>
        </a:p>
      </dgm:t>
    </dgm:pt>
    <dgm:pt modelId="{DE8D7998-AA1C-40D7-9D48-8F3A4E7865AD}" type="parTrans" cxnId="{9D9D8833-7391-4013-AE6C-FB0F8413BCB8}">
      <dgm:prSet/>
      <dgm:spPr/>
      <dgm:t>
        <a:bodyPr/>
        <a:lstStyle/>
        <a:p>
          <a:endParaRPr lang="fr-FR"/>
        </a:p>
      </dgm:t>
    </dgm:pt>
    <dgm:pt modelId="{24E1FDD7-BDA6-4361-9B73-C28B5D420987}" type="sibTrans" cxnId="{9D9D8833-7391-4013-AE6C-FB0F8413BCB8}">
      <dgm:prSet/>
      <dgm:spPr/>
      <dgm:t>
        <a:bodyPr/>
        <a:lstStyle/>
        <a:p>
          <a:endParaRPr lang="fr-FR"/>
        </a:p>
      </dgm:t>
    </dgm:pt>
    <dgm:pt modelId="{950BAC8C-409D-4528-AFEC-F5F830FDDDD4}">
      <dgm:prSet phldrT="[Texte]"/>
      <dgm:spPr/>
      <dgm:t>
        <a:bodyPr/>
        <a:lstStyle/>
        <a:p>
          <a:r>
            <a:rPr lang="fr-FR" dirty="0" smtClean="0"/>
            <a:t>2</a:t>
          </a:r>
          <a:endParaRPr lang="fr-FR" dirty="0"/>
        </a:p>
      </dgm:t>
    </dgm:pt>
    <dgm:pt modelId="{DE285497-FAFE-453D-AFE4-7FB246A9E264}" type="parTrans" cxnId="{5F146940-1201-4942-937E-B14A6FC57622}">
      <dgm:prSet/>
      <dgm:spPr/>
      <dgm:t>
        <a:bodyPr/>
        <a:lstStyle/>
        <a:p>
          <a:endParaRPr lang="fr-FR"/>
        </a:p>
      </dgm:t>
    </dgm:pt>
    <dgm:pt modelId="{DFB8963B-638B-4E31-8FD1-C36A9B3E24F9}" type="sibTrans" cxnId="{5F146940-1201-4942-937E-B14A6FC57622}">
      <dgm:prSet/>
      <dgm:spPr/>
      <dgm:t>
        <a:bodyPr/>
        <a:lstStyle/>
        <a:p>
          <a:endParaRPr lang="fr-FR"/>
        </a:p>
      </dgm:t>
    </dgm:pt>
    <dgm:pt modelId="{9291B450-1C8D-415C-8B98-0BD6A58C1D3E}">
      <dgm:prSet phldrT="[Texte]"/>
      <dgm:spPr/>
      <dgm:t>
        <a:bodyPr/>
        <a:lstStyle/>
        <a:p>
          <a:r>
            <a:rPr lang="fr-FR" dirty="0" smtClean="0"/>
            <a:t>Dans l’onglet « </a:t>
          </a:r>
          <a:r>
            <a:rPr lang="fr-FR" b="1" dirty="0" smtClean="0"/>
            <a:t>s’identifier</a:t>
          </a:r>
          <a:r>
            <a:rPr lang="fr-FR" dirty="0" smtClean="0"/>
            <a:t> »</a:t>
          </a:r>
          <a:endParaRPr lang="fr-FR" dirty="0"/>
        </a:p>
      </dgm:t>
    </dgm:pt>
    <dgm:pt modelId="{AEDCFCE2-F0A2-44AA-803C-5FE57884A7EA}" type="parTrans" cxnId="{C0CD489F-1A6B-4046-8909-E276BBD52EEB}">
      <dgm:prSet/>
      <dgm:spPr/>
      <dgm:t>
        <a:bodyPr/>
        <a:lstStyle/>
        <a:p>
          <a:endParaRPr lang="fr-FR"/>
        </a:p>
      </dgm:t>
    </dgm:pt>
    <dgm:pt modelId="{41DB4E11-23B6-40FC-BCD4-876666BCCC72}" type="sibTrans" cxnId="{C0CD489F-1A6B-4046-8909-E276BBD52EEB}">
      <dgm:prSet/>
      <dgm:spPr/>
      <dgm:t>
        <a:bodyPr/>
        <a:lstStyle/>
        <a:p>
          <a:endParaRPr lang="fr-FR"/>
        </a:p>
      </dgm:t>
    </dgm:pt>
    <dgm:pt modelId="{3D51C631-C021-47BA-8AB8-774D2090FB6E}">
      <dgm:prSet phldrT="[Texte]"/>
      <dgm:spPr/>
      <dgm:t>
        <a:bodyPr/>
        <a:lstStyle/>
        <a:p>
          <a:r>
            <a:rPr lang="fr-FR" dirty="0" smtClean="0"/>
            <a:t>Choisir « </a:t>
          </a:r>
          <a:r>
            <a:rPr lang="fr-FR" b="1" dirty="0" smtClean="0"/>
            <a:t>créer un compte</a:t>
          </a:r>
          <a:r>
            <a:rPr lang="fr-FR" dirty="0" smtClean="0"/>
            <a:t> »</a:t>
          </a:r>
          <a:endParaRPr lang="fr-FR" dirty="0"/>
        </a:p>
      </dgm:t>
    </dgm:pt>
    <dgm:pt modelId="{3F853A1F-C811-4AB9-B117-2BE18A503001}" type="parTrans" cxnId="{93BE828E-65F1-4DF4-811E-109A811A53A3}">
      <dgm:prSet/>
      <dgm:spPr/>
      <dgm:t>
        <a:bodyPr/>
        <a:lstStyle/>
        <a:p>
          <a:endParaRPr lang="fr-FR"/>
        </a:p>
      </dgm:t>
    </dgm:pt>
    <dgm:pt modelId="{7FEAB2EE-39D7-47EE-AAA0-A47C273370F3}" type="sibTrans" cxnId="{93BE828E-65F1-4DF4-811E-109A811A53A3}">
      <dgm:prSet/>
      <dgm:spPr/>
      <dgm:t>
        <a:bodyPr/>
        <a:lstStyle/>
        <a:p>
          <a:endParaRPr lang="fr-FR"/>
        </a:p>
      </dgm:t>
    </dgm:pt>
    <dgm:pt modelId="{40E2CF68-F341-4352-B233-CF7741B65F44}">
      <dgm:prSet phldrT="[Texte]"/>
      <dgm:spPr/>
      <dgm:t>
        <a:bodyPr/>
        <a:lstStyle/>
        <a:p>
          <a:r>
            <a:rPr lang="fr-FR" dirty="0" smtClean="0"/>
            <a:t>3</a:t>
          </a:r>
          <a:endParaRPr lang="fr-FR" dirty="0"/>
        </a:p>
      </dgm:t>
    </dgm:pt>
    <dgm:pt modelId="{5AB8C823-8F44-47D4-B46C-3072CC3A3DFC}" type="parTrans" cxnId="{162BBC5E-FD26-4ABF-B4F5-5E0E6D7DA2A0}">
      <dgm:prSet/>
      <dgm:spPr/>
      <dgm:t>
        <a:bodyPr/>
        <a:lstStyle/>
        <a:p>
          <a:endParaRPr lang="fr-FR"/>
        </a:p>
      </dgm:t>
    </dgm:pt>
    <dgm:pt modelId="{A03BACD7-AB56-4287-ADE6-A4FFA37B7B5D}" type="sibTrans" cxnId="{162BBC5E-FD26-4ABF-B4F5-5E0E6D7DA2A0}">
      <dgm:prSet/>
      <dgm:spPr/>
      <dgm:t>
        <a:bodyPr/>
        <a:lstStyle/>
        <a:p>
          <a:endParaRPr lang="fr-FR"/>
        </a:p>
      </dgm:t>
    </dgm:pt>
    <dgm:pt modelId="{7E848197-C2CC-4EA8-B7B5-E6CD3549E484}">
      <dgm:prSet phldrT="[Texte]"/>
      <dgm:spPr/>
      <dgm:t>
        <a:bodyPr/>
        <a:lstStyle/>
        <a:p>
          <a:r>
            <a:rPr lang="fr-FR" dirty="0" smtClean="0"/>
            <a:t>Renseigner le formulaire d’inscription</a:t>
          </a:r>
          <a:endParaRPr lang="fr-FR" dirty="0"/>
        </a:p>
      </dgm:t>
    </dgm:pt>
    <dgm:pt modelId="{282AC17A-A69C-4036-B70A-9EAFEC3E0B76}" type="parTrans" cxnId="{17A62337-44BA-4387-9A76-293747C7C769}">
      <dgm:prSet/>
      <dgm:spPr/>
      <dgm:t>
        <a:bodyPr/>
        <a:lstStyle/>
        <a:p>
          <a:endParaRPr lang="fr-FR"/>
        </a:p>
      </dgm:t>
    </dgm:pt>
    <dgm:pt modelId="{617927A6-6533-4D8B-9831-B61EADB20AD1}" type="sibTrans" cxnId="{17A62337-44BA-4387-9A76-293747C7C769}">
      <dgm:prSet/>
      <dgm:spPr/>
      <dgm:t>
        <a:bodyPr/>
        <a:lstStyle/>
        <a:p>
          <a:endParaRPr lang="fr-FR"/>
        </a:p>
      </dgm:t>
    </dgm:pt>
    <dgm:pt modelId="{C4CCEA6F-3775-4BCB-9EE1-05AABFCEF36C}">
      <dgm:prSet phldrT="[Texte]"/>
      <dgm:spPr/>
      <dgm:t>
        <a:bodyPr/>
        <a:lstStyle/>
        <a:p>
          <a:r>
            <a:rPr lang="fr-FR" dirty="0" smtClean="0"/>
            <a:t>Renseigner le </a:t>
          </a:r>
          <a:r>
            <a:rPr lang="fr-FR" dirty="0" err="1" smtClean="0"/>
            <a:t>reCAPTCHA</a:t>
          </a:r>
          <a:endParaRPr lang="fr-FR" dirty="0"/>
        </a:p>
      </dgm:t>
    </dgm:pt>
    <dgm:pt modelId="{556A50C0-A314-4B57-90EC-BC83D4947C51}" type="parTrans" cxnId="{A1C1BA49-2707-4E47-BEBA-3314AF6DB175}">
      <dgm:prSet/>
      <dgm:spPr/>
      <dgm:t>
        <a:bodyPr/>
        <a:lstStyle/>
        <a:p>
          <a:endParaRPr lang="fr-FR"/>
        </a:p>
      </dgm:t>
    </dgm:pt>
    <dgm:pt modelId="{DD7CD5AE-18DA-42A7-986E-DD5B9BDF519A}" type="sibTrans" cxnId="{A1C1BA49-2707-4E47-BEBA-3314AF6DB175}">
      <dgm:prSet/>
      <dgm:spPr/>
      <dgm:t>
        <a:bodyPr/>
        <a:lstStyle/>
        <a:p>
          <a:endParaRPr lang="fr-FR"/>
        </a:p>
      </dgm:t>
    </dgm:pt>
    <dgm:pt modelId="{C08685E9-D288-499B-B34D-18B8AE8E585F}">
      <dgm:prSet phldrT="[Texte]"/>
      <dgm:spPr/>
      <dgm:t>
        <a:bodyPr/>
        <a:lstStyle/>
        <a:p>
          <a:r>
            <a:rPr lang="fr-FR" dirty="0" smtClean="0"/>
            <a:t>Valider le formulaire</a:t>
          </a:r>
          <a:endParaRPr lang="fr-FR" dirty="0"/>
        </a:p>
      </dgm:t>
    </dgm:pt>
    <dgm:pt modelId="{4FB74313-87E6-481C-8207-A4C26D1B27BD}" type="parTrans" cxnId="{5FE2A05F-BC0F-4928-8C6C-A499FD89702F}">
      <dgm:prSet/>
      <dgm:spPr/>
      <dgm:t>
        <a:bodyPr/>
        <a:lstStyle/>
        <a:p>
          <a:endParaRPr lang="fr-FR"/>
        </a:p>
      </dgm:t>
    </dgm:pt>
    <dgm:pt modelId="{0477B67E-B758-4209-A8CA-BB63DB9ACDCE}" type="sibTrans" cxnId="{5FE2A05F-BC0F-4928-8C6C-A499FD89702F}">
      <dgm:prSet/>
      <dgm:spPr/>
      <dgm:t>
        <a:bodyPr/>
        <a:lstStyle/>
        <a:p>
          <a:endParaRPr lang="fr-FR"/>
        </a:p>
      </dgm:t>
    </dgm:pt>
    <dgm:pt modelId="{EC537C4A-7FBA-458E-8364-C3D3326D2911}">
      <dgm:prSet phldrT="[Texte]"/>
      <dgm:spPr/>
      <dgm:t>
        <a:bodyPr/>
        <a:lstStyle/>
        <a:p>
          <a:r>
            <a:rPr lang="fr-FR" dirty="0" smtClean="0"/>
            <a:t>4</a:t>
          </a:r>
          <a:endParaRPr lang="fr-FR" dirty="0"/>
        </a:p>
      </dgm:t>
    </dgm:pt>
    <dgm:pt modelId="{B6ED62AB-FC0F-457C-83D1-15853E7EB352}" type="parTrans" cxnId="{B3A5677F-71BE-40E5-9A76-D85E64B11904}">
      <dgm:prSet/>
      <dgm:spPr/>
      <dgm:t>
        <a:bodyPr/>
        <a:lstStyle/>
        <a:p>
          <a:endParaRPr lang="fr-FR"/>
        </a:p>
      </dgm:t>
    </dgm:pt>
    <dgm:pt modelId="{30694D98-834C-4046-915A-F3129E3E987D}" type="sibTrans" cxnId="{B3A5677F-71BE-40E5-9A76-D85E64B11904}">
      <dgm:prSet/>
      <dgm:spPr/>
      <dgm:t>
        <a:bodyPr/>
        <a:lstStyle/>
        <a:p>
          <a:endParaRPr lang="fr-FR"/>
        </a:p>
      </dgm:t>
    </dgm:pt>
    <dgm:pt modelId="{C089BE1C-EABB-4E7F-AB8D-ECD4FF03D7E3}">
      <dgm:prSet/>
      <dgm:spPr/>
      <dgm:t>
        <a:bodyPr/>
        <a:lstStyle/>
        <a:p>
          <a:r>
            <a:rPr lang="fr-FR" dirty="0" smtClean="0"/>
            <a:t>Un mail de confirmation est envoyé à votre adresse courriel</a:t>
          </a:r>
          <a:endParaRPr lang="fr-FR" dirty="0"/>
        </a:p>
      </dgm:t>
    </dgm:pt>
    <dgm:pt modelId="{57FBE6CF-6816-4FA5-A332-1982798BEEEF}" type="parTrans" cxnId="{88C904DA-417F-43B6-B7A1-82FEF33A099C}">
      <dgm:prSet/>
      <dgm:spPr/>
      <dgm:t>
        <a:bodyPr/>
        <a:lstStyle/>
        <a:p>
          <a:endParaRPr lang="fr-FR"/>
        </a:p>
      </dgm:t>
    </dgm:pt>
    <dgm:pt modelId="{89AD9C0E-CE87-45E8-A564-8AB4A8329C30}" type="sibTrans" cxnId="{88C904DA-417F-43B6-B7A1-82FEF33A099C}">
      <dgm:prSet/>
      <dgm:spPr/>
      <dgm:t>
        <a:bodyPr/>
        <a:lstStyle/>
        <a:p>
          <a:endParaRPr lang="fr-FR"/>
        </a:p>
      </dgm:t>
    </dgm:pt>
    <dgm:pt modelId="{626944DB-315F-4733-8D2C-8BF9CC3C77C7}">
      <dgm:prSet/>
      <dgm:spPr/>
      <dgm:t>
        <a:bodyPr/>
        <a:lstStyle/>
        <a:p>
          <a:r>
            <a:rPr lang="fr-FR" dirty="0" smtClean="0"/>
            <a:t>Il contient votre identifiant et votre mot de passe</a:t>
          </a:r>
          <a:endParaRPr lang="fr-FR" dirty="0"/>
        </a:p>
      </dgm:t>
    </dgm:pt>
    <dgm:pt modelId="{F4CE6462-1A8F-48EA-96D7-CCCAC3FEF771}" type="parTrans" cxnId="{3B145A73-6C9A-4F04-B888-C08569E5F8CF}">
      <dgm:prSet/>
      <dgm:spPr/>
      <dgm:t>
        <a:bodyPr/>
        <a:lstStyle/>
        <a:p>
          <a:endParaRPr lang="fr-FR"/>
        </a:p>
      </dgm:t>
    </dgm:pt>
    <dgm:pt modelId="{AB77047E-B16E-445F-A005-C72D56FC58C5}" type="sibTrans" cxnId="{3B145A73-6C9A-4F04-B888-C08569E5F8CF}">
      <dgm:prSet/>
      <dgm:spPr/>
      <dgm:t>
        <a:bodyPr/>
        <a:lstStyle/>
        <a:p>
          <a:endParaRPr lang="fr-FR"/>
        </a:p>
      </dgm:t>
    </dgm:pt>
    <dgm:pt modelId="{2F356BEE-0811-4353-95B4-3D987ACE2193}">
      <dgm:prSet/>
      <dgm:spPr/>
      <dgm:t>
        <a:bodyPr/>
        <a:lstStyle/>
        <a:p>
          <a:r>
            <a:rPr lang="fr-FR" dirty="0" smtClean="0"/>
            <a:t>Vous pouvez désormais vous connecter à votre compte!</a:t>
          </a:r>
          <a:endParaRPr lang="fr-FR" dirty="0"/>
        </a:p>
      </dgm:t>
    </dgm:pt>
    <dgm:pt modelId="{996666C2-4002-46E7-ADCB-FC0F7E7B30F1}" type="parTrans" cxnId="{648F611E-356E-4743-A886-48CC5228C252}">
      <dgm:prSet/>
      <dgm:spPr/>
      <dgm:t>
        <a:bodyPr/>
        <a:lstStyle/>
        <a:p>
          <a:endParaRPr lang="fr-FR"/>
        </a:p>
      </dgm:t>
    </dgm:pt>
    <dgm:pt modelId="{122CBD09-B251-41D0-83D6-9B6644559ACD}" type="sibTrans" cxnId="{648F611E-356E-4743-A886-48CC5228C252}">
      <dgm:prSet/>
      <dgm:spPr/>
      <dgm:t>
        <a:bodyPr/>
        <a:lstStyle/>
        <a:p>
          <a:endParaRPr lang="fr-FR"/>
        </a:p>
      </dgm:t>
    </dgm:pt>
    <dgm:pt modelId="{1D474C29-A030-4239-B655-CC41B71B4942}" type="pres">
      <dgm:prSet presAssocID="{AAD8173C-6EE6-49E9-8141-D72881B89ECB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BF9D074F-240A-41C4-AA8E-B0310CBC5246}" type="pres">
      <dgm:prSet presAssocID="{570C7341-AD76-4FB9-ADC3-285B5F6FC7D3}" presName="composite" presStyleCnt="0"/>
      <dgm:spPr/>
    </dgm:pt>
    <dgm:pt modelId="{5373B586-2C01-4003-89DF-5EA36E606D2F}" type="pres">
      <dgm:prSet presAssocID="{570C7341-AD76-4FB9-ADC3-285B5F6FC7D3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4C41B21-D9AE-42F2-9573-84DC8455A1CC}" type="pres">
      <dgm:prSet presAssocID="{570C7341-AD76-4FB9-ADC3-285B5F6FC7D3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07A2F89-2128-437A-9121-8077B86E0A02}" type="pres">
      <dgm:prSet presAssocID="{D37F75EC-126D-4D98-8E0D-095EE34CBC1E}" presName="sp" presStyleCnt="0"/>
      <dgm:spPr/>
    </dgm:pt>
    <dgm:pt modelId="{7D1F22A1-3ED2-41DA-B356-7B6EB4D210F3}" type="pres">
      <dgm:prSet presAssocID="{950BAC8C-409D-4528-AFEC-F5F830FDDDD4}" presName="composite" presStyleCnt="0"/>
      <dgm:spPr/>
    </dgm:pt>
    <dgm:pt modelId="{E530F283-A1CE-48D8-8B6B-29828848C1A9}" type="pres">
      <dgm:prSet presAssocID="{950BAC8C-409D-4528-AFEC-F5F830FDDDD4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45C5BC0-04A1-43DF-A464-D03211CB6B23}" type="pres">
      <dgm:prSet presAssocID="{950BAC8C-409D-4528-AFEC-F5F830FDDDD4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4DE0F22-75F9-41A9-A8DE-8DD1C9D8C735}" type="pres">
      <dgm:prSet presAssocID="{DFB8963B-638B-4E31-8FD1-C36A9B3E24F9}" presName="sp" presStyleCnt="0"/>
      <dgm:spPr/>
    </dgm:pt>
    <dgm:pt modelId="{1DEB5D23-EECC-4285-B7D5-118305EEBBDE}" type="pres">
      <dgm:prSet presAssocID="{40E2CF68-F341-4352-B233-CF7741B65F44}" presName="composite" presStyleCnt="0"/>
      <dgm:spPr/>
    </dgm:pt>
    <dgm:pt modelId="{7D5B2960-F18D-4B55-BFCD-6AE33BAEBBBE}" type="pres">
      <dgm:prSet presAssocID="{40E2CF68-F341-4352-B233-CF7741B65F44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F291F23-35D2-4925-A5B4-BE9DC6AEB0C4}" type="pres">
      <dgm:prSet presAssocID="{40E2CF68-F341-4352-B233-CF7741B65F44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A3545BE-7EE0-41CC-8E6B-52DF3EBA8254}" type="pres">
      <dgm:prSet presAssocID="{A03BACD7-AB56-4287-ADE6-A4FFA37B7B5D}" presName="sp" presStyleCnt="0"/>
      <dgm:spPr/>
    </dgm:pt>
    <dgm:pt modelId="{A02A6A95-F03E-4100-A24E-97ACB9AA666E}" type="pres">
      <dgm:prSet presAssocID="{EC537C4A-7FBA-458E-8364-C3D3326D2911}" presName="composite" presStyleCnt="0"/>
      <dgm:spPr/>
    </dgm:pt>
    <dgm:pt modelId="{342E1A5E-7BC0-4674-99AA-AE6476D26ECE}" type="pres">
      <dgm:prSet presAssocID="{EC537C4A-7FBA-458E-8364-C3D3326D2911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D60F50C9-687D-4A8A-ADAA-ACCA94BA2EF1}" type="pres">
      <dgm:prSet presAssocID="{EC537C4A-7FBA-458E-8364-C3D3326D2911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CFBC0D72-2B0C-4B6B-836E-091752ED0550}" type="presOf" srcId="{AAD8173C-6EE6-49E9-8141-D72881B89ECB}" destId="{1D474C29-A030-4239-B655-CC41B71B4942}" srcOrd="0" destOrd="0" presId="urn:microsoft.com/office/officeart/2005/8/layout/chevron2"/>
    <dgm:cxn modelId="{A1C1BA49-2707-4E47-BEBA-3314AF6DB175}" srcId="{40E2CF68-F341-4352-B233-CF7741B65F44}" destId="{C4CCEA6F-3775-4BCB-9EE1-05AABFCEF36C}" srcOrd="1" destOrd="0" parTransId="{556A50C0-A314-4B57-90EC-BC83D4947C51}" sibTransId="{DD7CD5AE-18DA-42A7-986E-DD5B9BDF519A}"/>
    <dgm:cxn modelId="{EAB56B21-0A2E-4B77-AEAE-7704F88E38C5}" type="presOf" srcId="{998D179C-FC9C-4840-90C1-AF3090410657}" destId="{04C41B21-D9AE-42F2-9573-84DC8455A1CC}" srcOrd="0" destOrd="1" presId="urn:microsoft.com/office/officeart/2005/8/layout/chevron2"/>
    <dgm:cxn modelId="{5FE2A05F-BC0F-4928-8C6C-A499FD89702F}" srcId="{40E2CF68-F341-4352-B233-CF7741B65F44}" destId="{C08685E9-D288-499B-B34D-18B8AE8E585F}" srcOrd="2" destOrd="0" parTransId="{4FB74313-87E6-481C-8207-A4C26D1B27BD}" sibTransId="{0477B67E-B758-4209-A8CA-BB63DB9ACDCE}"/>
    <dgm:cxn modelId="{EA6DD86E-EAC5-4201-982A-62FFA4A2F001}" type="presOf" srcId="{9291B450-1C8D-415C-8B98-0BD6A58C1D3E}" destId="{245C5BC0-04A1-43DF-A464-D03211CB6B23}" srcOrd="0" destOrd="0" presId="urn:microsoft.com/office/officeart/2005/8/layout/chevron2"/>
    <dgm:cxn modelId="{D18D8733-5E49-4296-B2F4-9770447ACB7B}" type="presOf" srcId="{289E5CE4-683F-4BE1-B25A-D193390E44D6}" destId="{04C41B21-D9AE-42F2-9573-84DC8455A1CC}" srcOrd="0" destOrd="0" presId="urn:microsoft.com/office/officeart/2005/8/layout/chevron2"/>
    <dgm:cxn modelId="{3BA6FD6A-254E-41C4-9A43-D27666CCA403}" type="presOf" srcId="{C4CCEA6F-3775-4BCB-9EE1-05AABFCEF36C}" destId="{5F291F23-35D2-4925-A5B4-BE9DC6AEB0C4}" srcOrd="0" destOrd="1" presId="urn:microsoft.com/office/officeart/2005/8/layout/chevron2"/>
    <dgm:cxn modelId="{E45CF3BC-18F6-4ED7-A1A6-8EB57436C0BE}" type="presOf" srcId="{950BAC8C-409D-4528-AFEC-F5F830FDDDD4}" destId="{E530F283-A1CE-48D8-8B6B-29828848C1A9}" srcOrd="0" destOrd="0" presId="urn:microsoft.com/office/officeart/2005/8/layout/chevron2"/>
    <dgm:cxn modelId="{B3A5677F-71BE-40E5-9A76-D85E64B11904}" srcId="{AAD8173C-6EE6-49E9-8141-D72881B89ECB}" destId="{EC537C4A-7FBA-458E-8364-C3D3326D2911}" srcOrd="3" destOrd="0" parTransId="{B6ED62AB-FC0F-457C-83D1-15853E7EB352}" sibTransId="{30694D98-834C-4046-915A-F3129E3E987D}"/>
    <dgm:cxn modelId="{79DED52B-CDE1-4F78-A73C-3DFC59CEE28F}" type="presOf" srcId="{C089BE1C-EABB-4E7F-AB8D-ECD4FF03D7E3}" destId="{D60F50C9-687D-4A8A-ADAA-ACCA94BA2EF1}" srcOrd="0" destOrd="0" presId="urn:microsoft.com/office/officeart/2005/8/layout/chevron2"/>
    <dgm:cxn modelId="{9D9D8833-7391-4013-AE6C-FB0F8413BCB8}" srcId="{570C7341-AD76-4FB9-ADC3-285B5F6FC7D3}" destId="{998D179C-FC9C-4840-90C1-AF3090410657}" srcOrd="1" destOrd="0" parTransId="{DE8D7998-AA1C-40D7-9D48-8F3A4E7865AD}" sibTransId="{24E1FDD7-BDA6-4361-9B73-C28B5D420987}"/>
    <dgm:cxn modelId="{88C904DA-417F-43B6-B7A1-82FEF33A099C}" srcId="{EC537C4A-7FBA-458E-8364-C3D3326D2911}" destId="{C089BE1C-EABB-4E7F-AB8D-ECD4FF03D7E3}" srcOrd="0" destOrd="0" parTransId="{57FBE6CF-6816-4FA5-A332-1982798BEEEF}" sibTransId="{89AD9C0E-CE87-45E8-A564-8AB4A8329C30}"/>
    <dgm:cxn modelId="{181F3692-4776-40D0-90E2-150922838830}" srcId="{570C7341-AD76-4FB9-ADC3-285B5F6FC7D3}" destId="{289E5CE4-683F-4BE1-B25A-D193390E44D6}" srcOrd="0" destOrd="0" parTransId="{EB2414D8-A44E-43E5-86AC-D227393A2950}" sibTransId="{44B5B5EE-ED20-4DC5-B78C-827F3A83FFD0}"/>
    <dgm:cxn modelId="{162BBC5E-FD26-4ABF-B4F5-5E0E6D7DA2A0}" srcId="{AAD8173C-6EE6-49E9-8141-D72881B89ECB}" destId="{40E2CF68-F341-4352-B233-CF7741B65F44}" srcOrd="2" destOrd="0" parTransId="{5AB8C823-8F44-47D4-B46C-3072CC3A3DFC}" sibTransId="{A03BACD7-AB56-4287-ADE6-A4FFA37B7B5D}"/>
    <dgm:cxn modelId="{3B145A73-6C9A-4F04-B888-C08569E5F8CF}" srcId="{EC537C4A-7FBA-458E-8364-C3D3326D2911}" destId="{626944DB-315F-4733-8D2C-8BF9CC3C77C7}" srcOrd="1" destOrd="0" parTransId="{F4CE6462-1A8F-48EA-96D7-CCCAC3FEF771}" sibTransId="{AB77047E-B16E-445F-A005-C72D56FC58C5}"/>
    <dgm:cxn modelId="{FC6C96DF-D552-4B17-960E-54A6D6CA5259}" type="presOf" srcId="{40E2CF68-F341-4352-B233-CF7741B65F44}" destId="{7D5B2960-F18D-4B55-BFCD-6AE33BAEBBBE}" srcOrd="0" destOrd="0" presId="urn:microsoft.com/office/officeart/2005/8/layout/chevron2"/>
    <dgm:cxn modelId="{24A1096D-C6C9-4ECE-B737-60D8E352B5DA}" type="presOf" srcId="{EC537C4A-7FBA-458E-8364-C3D3326D2911}" destId="{342E1A5E-7BC0-4674-99AA-AE6476D26ECE}" srcOrd="0" destOrd="0" presId="urn:microsoft.com/office/officeart/2005/8/layout/chevron2"/>
    <dgm:cxn modelId="{CE3BDA95-F305-4422-B51E-D84BEDC67C60}" type="presOf" srcId="{7E848197-C2CC-4EA8-B7B5-E6CD3549E484}" destId="{5F291F23-35D2-4925-A5B4-BE9DC6AEB0C4}" srcOrd="0" destOrd="0" presId="urn:microsoft.com/office/officeart/2005/8/layout/chevron2"/>
    <dgm:cxn modelId="{74CFF8E8-ABB9-4699-8249-DF450B80C68A}" type="presOf" srcId="{3D51C631-C021-47BA-8AB8-774D2090FB6E}" destId="{245C5BC0-04A1-43DF-A464-D03211CB6B23}" srcOrd="0" destOrd="1" presId="urn:microsoft.com/office/officeart/2005/8/layout/chevron2"/>
    <dgm:cxn modelId="{93BE828E-65F1-4DF4-811E-109A811A53A3}" srcId="{950BAC8C-409D-4528-AFEC-F5F830FDDDD4}" destId="{3D51C631-C021-47BA-8AB8-774D2090FB6E}" srcOrd="1" destOrd="0" parTransId="{3F853A1F-C811-4AB9-B117-2BE18A503001}" sibTransId="{7FEAB2EE-39D7-47EE-AAA0-A47C273370F3}"/>
    <dgm:cxn modelId="{244564F1-F1E9-42BC-9DCB-11922CDA9FB4}" type="presOf" srcId="{C08685E9-D288-499B-B34D-18B8AE8E585F}" destId="{5F291F23-35D2-4925-A5B4-BE9DC6AEB0C4}" srcOrd="0" destOrd="2" presId="urn:microsoft.com/office/officeart/2005/8/layout/chevron2"/>
    <dgm:cxn modelId="{C0CD489F-1A6B-4046-8909-E276BBD52EEB}" srcId="{950BAC8C-409D-4528-AFEC-F5F830FDDDD4}" destId="{9291B450-1C8D-415C-8B98-0BD6A58C1D3E}" srcOrd="0" destOrd="0" parTransId="{AEDCFCE2-F0A2-44AA-803C-5FE57884A7EA}" sibTransId="{41DB4E11-23B6-40FC-BCD4-876666BCCC72}"/>
    <dgm:cxn modelId="{D7F715CA-9E62-46B3-9C41-7BAC0A831835}" type="presOf" srcId="{2F356BEE-0811-4353-95B4-3D987ACE2193}" destId="{D60F50C9-687D-4A8A-ADAA-ACCA94BA2EF1}" srcOrd="0" destOrd="2" presId="urn:microsoft.com/office/officeart/2005/8/layout/chevron2"/>
    <dgm:cxn modelId="{B4923256-268C-43CE-BD82-EC921BD3604D}" srcId="{AAD8173C-6EE6-49E9-8141-D72881B89ECB}" destId="{570C7341-AD76-4FB9-ADC3-285B5F6FC7D3}" srcOrd="0" destOrd="0" parTransId="{928732F9-2786-4F91-97C7-8FDCBF1D6A75}" sibTransId="{D37F75EC-126D-4D98-8E0D-095EE34CBC1E}"/>
    <dgm:cxn modelId="{5F146940-1201-4942-937E-B14A6FC57622}" srcId="{AAD8173C-6EE6-49E9-8141-D72881B89ECB}" destId="{950BAC8C-409D-4528-AFEC-F5F830FDDDD4}" srcOrd="1" destOrd="0" parTransId="{DE285497-FAFE-453D-AFE4-7FB246A9E264}" sibTransId="{DFB8963B-638B-4E31-8FD1-C36A9B3E24F9}"/>
    <dgm:cxn modelId="{17A62337-44BA-4387-9A76-293747C7C769}" srcId="{40E2CF68-F341-4352-B233-CF7741B65F44}" destId="{7E848197-C2CC-4EA8-B7B5-E6CD3549E484}" srcOrd="0" destOrd="0" parTransId="{282AC17A-A69C-4036-B70A-9EAFEC3E0B76}" sibTransId="{617927A6-6533-4D8B-9831-B61EADB20AD1}"/>
    <dgm:cxn modelId="{D0A9758B-2695-4E96-8D01-6FBBF6B65EAC}" type="presOf" srcId="{626944DB-315F-4733-8D2C-8BF9CC3C77C7}" destId="{D60F50C9-687D-4A8A-ADAA-ACCA94BA2EF1}" srcOrd="0" destOrd="1" presId="urn:microsoft.com/office/officeart/2005/8/layout/chevron2"/>
    <dgm:cxn modelId="{E503A4A4-F58E-4F38-99C1-B8E48556C03A}" type="presOf" srcId="{570C7341-AD76-4FB9-ADC3-285B5F6FC7D3}" destId="{5373B586-2C01-4003-89DF-5EA36E606D2F}" srcOrd="0" destOrd="0" presId="urn:microsoft.com/office/officeart/2005/8/layout/chevron2"/>
    <dgm:cxn modelId="{648F611E-356E-4743-A886-48CC5228C252}" srcId="{EC537C4A-7FBA-458E-8364-C3D3326D2911}" destId="{2F356BEE-0811-4353-95B4-3D987ACE2193}" srcOrd="2" destOrd="0" parTransId="{996666C2-4002-46E7-ADCB-FC0F7E7B30F1}" sibTransId="{122CBD09-B251-41D0-83D6-9B6644559ACD}"/>
    <dgm:cxn modelId="{97A73828-3032-4767-92FE-F90A04940098}" type="presParOf" srcId="{1D474C29-A030-4239-B655-CC41B71B4942}" destId="{BF9D074F-240A-41C4-AA8E-B0310CBC5246}" srcOrd="0" destOrd="0" presId="urn:microsoft.com/office/officeart/2005/8/layout/chevron2"/>
    <dgm:cxn modelId="{285DEF31-B0E5-4364-9EFE-4F8D8254DFD6}" type="presParOf" srcId="{BF9D074F-240A-41C4-AA8E-B0310CBC5246}" destId="{5373B586-2C01-4003-89DF-5EA36E606D2F}" srcOrd="0" destOrd="0" presId="urn:microsoft.com/office/officeart/2005/8/layout/chevron2"/>
    <dgm:cxn modelId="{A7F84A8F-92B4-4521-80F3-24CE2FAB5D61}" type="presParOf" srcId="{BF9D074F-240A-41C4-AA8E-B0310CBC5246}" destId="{04C41B21-D9AE-42F2-9573-84DC8455A1CC}" srcOrd="1" destOrd="0" presId="urn:microsoft.com/office/officeart/2005/8/layout/chevron2"/>
    <dgm:cxn modelId="{FC321C7B-BA54-4B68-9775-7666D06E06BF}" type="presParOf" srcId="{1D474C29-A030-4239-B655-CC41B71B4942}" destId="{F07A2F89-2128-437A-9121-8077B86E0A02}" srcOrd="1" destOrd="0" presId="urn:microsoft.com/office/officeart/2005/8/layout/chevron2"/>
    <dgm:cxn modelId="{CCE3A503-A9DC-4773-878A-D92648EE7614}" type="presParOf" srcId="{1D474C29-A030-4239-B655-CC41B71B4942}" destId="{7D1F22A1-3ED2-41DA-B356-7B6EB4D210F3}" srcOrd="2" destOrd="0" presId="urn:microsoft.com/office/officeart/2005/8/layout/chevron2"/>
    <dgm:cxn modelId="{8B20B604-A26F-4720-B8F5-8EE364EFBDC0}" type="presParOf" srcId="{7D1F22A1-3ED2-41DA-B356-7B6EB4D210F3}" destId="{E530F283-A1CE-48D8-8B6B-29828848C1A9}" srcOrd="0" destOrd="0" presId="urn:microsoft.com/office/officeart/2005/8/layout/chevron2"/>
    <dgm:cxn modelId="{38B42E2B-FA33-4799-855C-0BE3BDF25A44}" type="presParOf" srcId="{7D1F22A1-3ED2-41DA-B356-7B6EB4D210F3}" destId="{245C5BC0-04A1-43DF-A464-D03211CB6B23}" srcOrd="1" destOrd="0" presId="urn:microsoft.com/office/officeart/2005/8/layout/chevron2"/>
    <dgm:cxn modelId="{E15CA30D-9C94-4A7F-83BE-B5D060B2E71E}" type="presParOf" srcId="{1D474C29-A030-4239-B655-CC41B71B4942}" destId="{14DE0F22-75F9-41A9-A8DE-8DD1C9D8C735}" srcOrd="3" destOrd="0" presId="urn:microsoft.com/office/officeart/2005/8/layout/chevron2"/>
    <dgm:cxn modelId="{08947F5A-EDFC-4A89-BE1F-ADC6804AFCCA}" type="presParOf" srcId="{1D474C29-A030-4239-B655-CC41B71B4942}" destId="{1DEB5D23-EECC-4285-B7D5-118305EEBBDE}" srcOrd="4" destOrd="0" presId="urn:microsoft.com/office/officeart/2005/8/layout/chevron2"/>
    <dgm:cxn modelId="{5743DF89-CD8D-4A61-AB96-912B746D73D0}" type="presParOf" srcId="{1DEB5D23-EECC-4285-B7D5-118305EEBBDE}" destId="{7D5B2960-F18D-4B55-BFCD-6AE33BAEBBBE}" srcOrd="0" destOrd="0" presId="urn:microsoft.com/office/officeart/2005/8/layout/chevron2"/>
    <dgm:cxn modelId="{6FC902DD-5D8A-45A6-B29E-5D956E394B72}" type="presParOf" srcId="{1DEB5D23-EECC-4285-B7D5-118305EEBBDE}" destId="{5F291F23-35D2-4925-A5B4-BE9DC6AEB0C4}" srcOrd="1" destOrd="0" presId="urn:microsoft.com/office/officeart/2005/8/layout/chevron2"/>
    <dgm:cxn modelId="{C783683E-B3E9-46DF-A695-02E6E56B29A6}" type="presParOf" srcId="{1D474C29-A030-4239-B655-CC41B71B4942}" destId="{4A3545BE-7EE0-41CC-8E6B-52DF3EBA8254}" srcOrd="5" destOrd="0" presId="urn:microsoft.com/office/officeart/2005/8/layout/chevron2"/>
    <dgm:cxn modelId="{BC9E646B-F76A-4247-9E4B-2F3573A30B5D}" type="presParOf" srcId="{1D474C29-A030-4239-B655-CC41B71B4942}" destId="{A02A6A95-F03E-4100-A24E-97ACB9AA666E}" srcOrd="6" destOrd="0" presId="urn:microsoft.com/office/officeart/2005/8/layout/chevron2"/>
    <dgm:cxn modelId="{E107FEC6-8A95-43B4-8CB2-2B03326088B7}" type="presParOf" srcId="{A02A6A95-F03E-4100-A24E-97ACB9AA666E}" destId="{342E1A5E-7BC0-4674-99AA-AE6476D26ECE}" srcOrd="0" destOrd="0" presId="urn:microsoft.com/office/officeart/2005/8/layout/chevron2"/>
    <dgm:cxn modelId="{681213E3-4165-4EA8-84F3-4A1B4D25A308}" type="presParOf" srcId="{A02A6A95-F03E-4100-A24E-97ACB9AA666E}" destId="{D60F50C9-687D-4A8A-ADAA-ACCA94BA2EF1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AD8173C-6EE6-49E9-8141-D72881B89ECB}" type="doc">
      <dgm:prSet loTypeId="urn:microsoft.com/office/officeart/2005/8/layout/chevron2" loCatId="list" qsTypeId="urn:microsoft.com/office/officeart/2005/8/quickstyle/simple1" qsCatId="simple" csTypeId="urn:microsoft.com/office/officeart/2005/8/colors/accent5_3" csCatId="accent5" phldr="1"/>
      <dgm:spPr/>
      <dgm:t>
        <a:bodyPr/>
        <a:lstStyle/>
        <a:p>
          <a:endParaRPr lang="fr-FR"/>
        </a:p>
      </dgm:t>
    </dgm:pt>
    <dgm:pt modelId="{570C7341-AD76-4FB9-ADC3-285B5F6FC7D3}">
      <dgm:prSet phldrT="[Texte]"/>
      <dgm:spPr/>
      <dgm:t>
        <a:bodyPr/>
        <a:lstStyle/>
        <a:p>
          <a:r>
            <a:rPr lang="fr-FR" dirty="0" smtClean="0"/>
            <a:t>1</a:t>
          </a:r>
          <a:endParaRPr lang="fr-FR" dirty="0"/>
        </a:p>
      </dgm:t>
    </dgm:pt>
    <dgm:pt modelId="{928732F9-2786-4F91-97C7-8FDCBF1D6A75}" type="parTrans" cxnId="{B4923256-268C-43CE-BD82-EC921BD3604D}">
      <dgm:prSet/>
      <dgm:spPr/>
      <dgm:t>
        <a:bodyPr/>
        <a:lstStyle/>
        <a:p>
          <a:endParaRPr lang="fr-FR"/>
        </a:p>
      </dgm:t>
    </dgm:pt>
    <dgm:pt modelId="{D37F75EC-126D-4D98-8E0D-095EE34CBC1E}" type="sibTrans" cxnId="{B4923256-268C-43CE-BD82-EC921BD3604D}">
      <dgm:prSet/>
      <dgm:spPr/>
      <dgm:t>
        <a:bodyPr/>
        <a:lstStyle/>
        <a:p>
          <a:endParaRPr lang="fr-FR"/>
        </a:p>
      </dgm:t>
    </dgm:pt>
    <dgm:pt modelId="{289E5CE4-683F-4BE1-B25A-D193390E44D6}">
      <dgm:prSet phldrT="[Texte]" custT="1"/>
      <dgm:spPr/>
      <dgm:t>
        <a:bodyPr/>
        <a:lstStyle/>
        <a:p>
          <a:r>
            <a:rPr lang="fr-FR" sz="1600" dirty="0" smtClean="0"/>
            <a:t>Se rendre dans l’onglet « </a:t>
          </a:r>
          <a:r>
            <a:rPr lang="fr-FR" sz="1600" b="1" dirty="0" smtClean="0"/>
            <a:t>Catalogue de donnée </a:t>
          </a:r>
          <a:r>
            <a:rPr lang="fr-FR" sz="1600" dirty="0" smtClean="0"/>
            <a:t>» et s’identifier</a:t>
          </a:r>
          <a:endParaRPr lang="fr-FR" sz="1600" dirty="0"/>
        </a:p>
      </dgm:t>
    </dgm:pt>
    <dgm:pt modelId="{EB2414D8-A44E-43E5-86AC-D227393A2950}" type="parTrans" cxnId="{181F3692-4776-40D0-90E2-150922838830}">
      <dgm:prSet/>
      <dgm:spPr/>
      <dgm:t>
        <a:bodyPr/>
        <a:lstStyle/>
        <a:p>
          <a:endParaRPr lang="fr-FR"/>
        </a:p>
      </dgm:t>
    </dgm:pt>
    <dgm:pt modelId="{44B5B5EE-ED20-4DC5-B78C-827F3A83FFD0}" type="sibTrans" cxnId="{181F3692-4776-40D0-90E2-150922838830}">
      <dgm:prSet/>
      <dgm:spPr/>
      <dgm:t>
        <a:bodyPr/>
        <a:lstStyle/>
        <a:p>
          <a:endParaRPr lang="fr-FR"/>
        </a:p>
      </dgm:t>
    </dgm:pt>
    <dgm:pt modelId="{950BAC8C-409D-4528-AFEC-F5F830FDDDD4}">
      <dgm:prSet phldrT="[Texte]"/>
      <dgm:spPr/>
      <dgm:t>
        <a:bodyPr/>
        <a:lstStyle/>
        <a:p>
          <a:r>
            <a:rPr lang="fr-FR" dirty="0" smtClean="0"/>
            <a:t>2</a:t>
          </a:r>
          <a:endParaRPr lang="fr-FR" dirty="0"/>
        </a:p>
      </dgm:t>
    </dgm:pt>
    <dgm:pt modelId="{DE285497-FAFE-453D-AFE4-7FB246A9E264}" type="parTrans" cxnId="{5F146940-1201-4942-937E-B14A6FC57622}">
      <dgm:prSet/>
      <dgm:spPr/>
      <dgm:t>
        <a:bodyPr/>
        <a:lstStyle/>
        <a:p>
          <a:endParaRPr lang="fr-FR"/>
        </a:p>
      </dgm:t>
    </dgm:pt>
    <dgm:pt modelId="{DFB8963B-638B-4E31-8FD1-C36A9B3E24F9}" type="sibTrans" cxnId="{5F146940-1201-4942-937E-B14A6FC57622}">
      <dgm:prSet/>
      <dgm:spPr/>
      <dgm:t>
        <a:bodyPr/>
        <a:lstStyle/>
        <a:p>
          <a:endParaRPr lang="fr-FR"/>
        </a:p>
      </dgm:t>
    </dgm:pt>
    <dgm:pt modelId="{9291B450-1C8D-415C-8B98-0BD6A58C1D3E}">
      <dgm:prSet phldrT="[Texte]" custT="1"/>
      <dgm:spPr/>
      <dgm:t>
        <a:bodyPr/>
        <a:lstStyle/>
        <a:p>
          <a:r>
            <a:rPr lang="fr-FR" sz="1600" dirty="0" smtClean="0"/>
            <a:t>Dans « </a:t>
          </a:r>
          <a:r>
            <a:rPr lang="fr-FR" sz="1600" b="1" dirty="0" smtClean="0"/>
            <a:t>Jeu de données</a:t>
          </a:r>
          <a:r>
            <a:rPr lang="fr-FR" sz="1600" dirty="0" smtClean="0"/>
            <a:t> », sélectionner </a:t>
          </a:r>
          <a:r>
            <a:rPr lang="fr-FR" sz="1600" b="1" dirty="0" smtClean="0"/>
            <a:t>Template for </a:t>
          </a:r>
          <a:r>
            <a:rPr lang="fr-FR" sz="1600" b="1" dirty="0" err="1" smtClean="0"/>
            <a:t>Vector</a:t>
          </a:r>
          <a:r>
            <a:rPr lang="fr-FR" sz="1600" b="1" dirty="0" smtClean="0"/>
            <a:t> data in ISO191319 </a:t>
          </a:r>
          <a:r>
            <a:rPr lang="fr-FR" sz="1600" b="0" dirty="0" smtClean="0"/>
            <a:t>et indiquer l’emplacement</a:t>
          </a:r>
          <a:r>
            <a:rPr lang="fr-FR" sz="1600" b="1" dirty="0" smtClean="0"/>
            <a:t> AGORAH</a:t>
          </a:r>
          <a:endParaRPr lang="fr-FR" sz="1600" b="1" dirty="0"/>
        </a:p>
      </dgm:t>
    </dgm:pt>
    <dgm:pt modelId="{AEDCFCE2-F0A2-44AA-803C-5FE57884A7EA}" type="parTrans" cxnId="{C0CD489F-1A6B-4046-8909-E276BBD52EEB}">
      <dgm:prSet/>
      <dgm:spPr/>
      <dgm:t>
        <a:bodyPr/>
        <a:lstStyle/>
        <a:p>
          <a:endParaRPr lang="fr-FR"/>
        </a:p>
      </dgm:t>
    </dgm:pt>
    <dgm:pt modelId="{41DB4E11-23B6-40FC-BCD4-876666BCCC72}" type="sibTrans" cxnId="{C0CD489F-1A6B-4046-8909-E276BBD52EEB}">
      <dgm:prSet/>
      <dgm:spPr/>
      <dgm:t>
        <a:bodyPr/>
        <a:lstStyle/>
        <a:p>
          <a:endParaRPr lang="fr-FR"/>
        </a:p>
      </dgm:t>
    </dgm:pt>
    <dgm:pt modelId="{40E2CF68-F341-4352-B233-CF7741B65F44}">
      <dgm:prSet phldrT="[Texte]"/>
      <dgm:spPr/>
      <dgm:t>
        <a:bodyPr/>
        <a:lstStyle/>
        <a:p>
          <a:r>
            <a:rPr lang="fr-FR" dirty="0" smtClean="0"/>
            <a:t>3</a:t>
          </a:r>
          <a:endParaRPr lang="fr-FR" dirty="0"/>
        </a:p>
      </dgm:t>
    </dgm:pt>
    <dgm:pt modelId="{5AB8C823-8F44-47D4-B46C-3072CC3A3DFC}" type="parTrans" cxnId="{162BBC5E-FD26-4ABF-B4F5-5E0E6D7DA2A0}">
      <dgm:prSet/>
      <dgm:spPr/>
      <dgm:t>
        <a:bodyPr/>
        <a:lstStyle/>
        <a:p>
          <a:endParaRPr lang="fr-FR"/>
        </a:p>
      </dgm:t>
    </dgm:pt>
    <dgm:pt modelId="{A03BACD7-AB56-4287-ADE6-A4FFA37B7B5D}" type="sibTrans" cxnId="{162BBC5E-FD26-4ABF-B4F5-5E0E6D7DA2A0}">
      <dgm:prSet/>
      <dgm:spPr/>
      <dgm:t>
        <a:bodyPr/>
        <a:lstStyle/>
        <a:p>
          <a:endParaRPr lang="fr-FR"/>
        </a:p>
      </dgm:t>
    </dgm:pt>
    <dgm:pt modelId="{7E848197-C2CC-4EA8-B7B5-E6CD3549E484}">
      <dgm:prSet phldrT="[Texte]" custT="1"/>
      <dgm:spPr/>
      <dgm:t>
        <a:bodyPr/>
        <a:lstStyle/>
        <a:p>
          <a:r>
            <a:rPr lang="fr-FR" sz="1600" dirty="0" smtClean="0"/>
            <a:t>Renseigner les </a:t>
          </a:r>
          <a:r>
            <a:rPr lang="fr-FR" sz="1600" b="1" dirty="0" smtClean="0"/>
            <a:t>mots-clés</a:t>
          </a:r>
          <a:r>
            <a:rPr lang="fr-FR" sz="1600" dirty="0" smtClean="0"/>
            <a:t> (plusieurs mots clés sont nécessaires)</a:t>
          </a:r>
          <a:endParaRPr lang="fr-FR" sz="1600" dirty="0"/>
        </a:p>
      </dgm:t>
    </dgm:pt>
    <dgm:pt modelId="{282AC17A-A69C-4036-B70A-9EAFEC3E0B76}" type="parTrans" cxnId="{17A62337-44BA-4387-9A76-293747C7C769}">
      <dgm:prSet/>
      <dgm:spPr/>
      <dgm:t>
        <a:bodyPr/>
        <a:lstStyle/>
        <a:p>
          <a:endParaRPr lang="fr-FR"/>
        </a:p>
      </dgm:t>
    </dgm:pt>
    <dgm:pt modelId="{617927A6-6533-4D8B-9831-B61EADB20AD1}" type="sibTrans" cxnId="{17A62337-44BA-4387-9A76-293747C7C769}">
      <dgm:prSet/>
      <dgm:spPr/>
      <dgm:t>
        <a:bodyPr/>
        <a:lstStyle/>
        <a:p>
          <a:endParaRPr lang="fr-FR"/>
        </a:p>
      </dgm:t>
    </dgm:pt>
    <dgm:pt modelId="{EC537C4A-7FBA-458E-8364-C3D3326D2911}">
      <dgm:prSet phldrT="[Texte]"/>
      <dgm:spPr/>
      <dgm:t>
        <a:bodyPr/>
        <a:lstStyle/>
        <a:p>
          <a:r>
            <a:rPr lang="fr-FR" dirty="0" smtClean="0"/>
            <a:t>4</a:t>
          </a:r>
          <a:endParaRPr lang="fr-FR" dirty="0"/>
        </a:p>
      </dgm:t>
    </dgm:pt>
    <dgm:pt modelId="{B6ED62AB-FC0F-457C-83D1-15853E7EB352}" type="parTrans" cxnId="{B3A5677F-71BE-40E5-9A76-D85E64B11904}">
      <dgm:prSet/>
      <dgm:spPr/>
      <dgm:t>
        <a:bodyPr/>
        <a:lstStyle/>
        <a:p>
          <a:endParaRPr lang="fr-FR"/>
        </a:p>
      </dgm:t>
    </dgm:pt>
    <dgm:pt modelId="{30694D98-834C-4046-915A-F3129E3E987D}" type="sibTrans" cxnId="{B3A5677F-71BE-40E5-9A76-D85E64B11904}">
      <dgm:prSet/>
      <dgm:spPr/>
      <dgm:t>
        <a:bodyPr/>
        <a:lstStyle/>
        <a:p>
          <a:endParaRPr lang="fr-FR"/>
        </a:p>
      </dgm:t>
    </dgm:pt>
    <dgm:pt modelId="{C089BE1C-EABB-4E7F-AB8D-ECD4FF03D7E3}">
      <dgm:prSet custT="1"/>
      <dgm:spPr/>
      <dgm:t>
        <a:bodyPr/>
        <a:lstStyle/>
        <a:p>
          <a:r>
            <a:rPr lang="fr-FR" sz="1600" dirty="0" smtClean="0"/>
            <a:t>Renseigner les </a:t>
          </a:r>
          <a:r>
            <a:rPr lang="fr-FR" sz="1600" b="1" dirty="0" smtClean="0"/>
            <a:t>informations sur le système de référence </a:t>
          </a:r>
          <a:r>
            <a:rPr lang="fr-FR" sz="1600" dirty="0" smtClean="0"/>
            <a:t>et la </a:t>
          </a:r>
          <a:r>
            <a:rPr lang="fr-FR" sz="1600" b="1" dirty="0" smtClean="0"/>
            <a:t>qualité des données</a:t>
          </a:r>
          <a:endParaRPr lang="fr-FR" sz="1600" b="1" dirty="0"/>
        </a:p>
      </dgm:t>
    </dgm:pt>
    <dgm:pt modelId="{57FBE6CF-6816-4FA5-A332-1982798BEEEF}" type="parTrans" cxnId="{88C904DA-417F-43B6-B7A1-82FEF33A099C}">
      <dgm:prSet/>
      <dgm:spPr/>
      <dgm:t>
        <a:bodyPr/>
        <a:lstStyle/>
        <a:p>
          <a:endParaRPr lang="fr-FR"/>
        </a:p>
      </dgm:t>
    </dgm:pt>
    <dgm:pt modelId="{89AD9C0E-CE87-45E8-A564-8AB4A8329C30}" type="sibTrans" cxnId="{88C904DA-417F-43B6-B7A1-82FEF33A099C}">
      <dgm:prSet/>
      <dgm:spPr/>
      <dgm:t>
        <a:bodyPr/>
        <a:lstStyle/>
        <a:p>
          <a:endParaRPr lang="fr-FR"/>
        </a:p>
      </dgm:t>
    </dgm:pt>
    <dgm:pt modelId="{11B45471-4278-4891-B412-9DF44841D6CC}">
      <dgm:prSet phldrT="[Texte]" custT="1"/>
      <dgm:spPr/>
      <dgm:t>
        <a:bodyPr/>
        <a:lstStyle/>
        <a:p>
          <a:r>
            <a:rPr lang="fr-FR" sz="1600" dirty="0" smtClean="0"/>
            <a:t>Se rendre dans l’onglet « </a:t>
          </a:r>
          <a:r>
            <a:rPr lang="fr-FR" sz="1600" b="1" dirty="0" smtClean="0"/>
            <a:t>Contribuer </a:t>
          </a:r>
          <a:r>
            <a:rPr lang="fr-FR" sz="1600" dirty="0" smtClean="0"/>
            <a:t>» du catalogue et choisir « </a:t>
          </a:r>
          <a:r>
            <a:rPr lang="fr-FR" sz="1600" b="1" dirty="0" smtClean="0"/>
            <a:t>Ajouter une fiche</a:t>
          </a:r>
          <a:r>
            <a:rPr lang="fr-FR" sz="1600" dirty="0" smtClean="0"/>
            <a:t> »</a:t>
          </a:r>
          <a:endParaRPr lang="fr-FR" sz="1600" dirty="0"/>
        </a:p>
      </dgm:t>
    </dgm:pt>
    <dgm:pt modelId="{12988ED2-5231-49D0-9CEA-FD97B8463C21}" type="parTrans" cxnId="{DF0CF653-9D28-4353-B2D3-57925D5868BF}">
      <dgm:prSet/>
      <dgm:spPr/>
      <dgm:t>
        <a:bodyPr/>
        <a:lstStyle/>
        <a:p>
          <a:endParaRPr lang="fr-FR"/>
        </a:p>
      </dgm:t>
    </dgm:pt>
    <dgm:pt modelId="{8359F4C3-E449-483A-8A86-487BC8D3A92D}" type="sibTrans" cxnId="{DF0CF653-9D28-4353-B2D3-57925D5868BF}">
      <dgm:prSet/>
      <dgm:spPr/>
      <dgm:t>
        <a:bodyPr/>
        <a:lstStyle/>
        <a:p>
          <a:endParaRPr lang="fr-FR"/>
        </a:p>
      </dgm:t>
    </dgm:pt>
    <dgm:pt modelId="{BA54B535-2C1D-45E3-A0D0-1FCD256D0303}">
      <dgm:prSet phldrT="[Texte]" custT="1"/>
      <dgm:spPr/>
      <dgm:t>
        <a:bodyPr/>
        <a:lstStyle/>
        <a:p>
          <a:r>
            <a:rPr lang="fr-FR" sz="1600" dirty="0" smtClean="0"/>
            <a:t>Renseigner les informations pour </a:t>
          </a:r>
          <a:r>
            <a:rPr lang="fr-FR" sz="1600" b="1" dirty="0" smtClean="0"/>
            <a:t>l’identification de la fiche </a:t>
          </a:r>
          <a:r>
            <a:rPr lang="fr-FR" sz="1600" dirty="0" smtClean="0"/>
            <a:t>ainsi que le contact pour </a:t>
          </a:r>
          <a:r>
            <a:rPr lang="fr-FR" sz="1600" b="1" dirty="0" smtClean="0"/>
            <a:t>la ressource</a:t>
          </a:r>
          <a:endParaRPr lang="fr-FR" sz="1600" b="1" dirty="0"/>
        </a:p>
      </dgm:t>
    </dgm:pt>
    <dgm:pt modelId="{B7A6334C-95EC-467A-82F9-E764D9394B20}" type="parTrans" cxnId="{383A6F51-DF80-40D8-A6AD-2F98C2FEF1B8}">
      <dgm:prSet/>
      <dgm:spPr/>
      <dgm:t>
        <a:bodyPr/>
        <a:lstStyle/>
        <a:p>
          <a:endParaRPr lang="fr-FR"/>
        </a:p>
      </dgm:t>
    </dgm:pt>
    <dgm:pt modelId="{9B0B3D9A-4FFD-4E14-8EAD-3FFF0A8004ED}" type="sibTrans" cxnId="{383A6F51-DF80-40D8-A6AD-2F98C2FEF1B8}">
      <dgm:prSet/>
      <dgm:spPr/>
      <dgm:t>
        <a:bodyPr/>
        <a:lstStyle/>
        <a:p>
          <a:endParaRPr lang="fr-FR"/>
        </a:p>
      </dgm:t>
    </dgm:pt>
    <dgm:pt modelId="{01BBB6E3-8484-431A-A7B2-6C6918C8613F}">
      <dgm:prSet phldrT="[Texte]" custT="1"/>
      <dgm:spPr/>
      <dgm:t>
        <a:bodyPr/>
        <a:lstStyle/>
        <a:p>
          <a:r>
            <a:rPr lang="fr-FR" sz="1600" dirty="0" smtClean="0"/>
            <a:t>Renseigner la </a:t>
          </a:r>
          <a:r>
            <a:rPr lang="fr-FR" sz="1600" b="1" dirty="0" smtClean="0"/>
            <a:t>résolution spatiale</a:t>
          </a:r>
          <a:r>
            <a:rPr lang="fr-FR" sz="1600" dirty="0" smtClean="0"/>
            <a:t> de la donnée</a:t>
          </a:r>
          <a:endParaRPr lang="fr-FR" sz="1600" dirty="0"/>
        </a:p>
      </dgm:t>
    </dgm:pt>
    <dgm:pt modelId="{673B7B58-D07A-4E4A-B408-88F690E5F573}" type="parTrans" cxnId="{CB7A53B1-FDBB-4ED7-BD89-19A57210C6BE}">
      <dgm:prSet/>
      <dgm:spPr/>
      <dgm:t>
        <a:bodyPr/>
        <a:lstStyle/>
        <a:p>
          <a:endParaRPr lang="fr-FR"/>
        </a:p>
      </dgm:t>
    </dgm:pt>
    <dgm:pt modelId="{3994598E-8825-4678-9BE7-87117623CF21}" type="sibTrans" cxnId="{CB7A53B1-FDBB-4ED7-BD89-19A57210C6BE}">
      <dgm:prSet/>
      <dgm:spPr/>
      <dgm:t>
        <a:bodyPr/>
        <a:lstStyle/>
        <a:p>
          <a:endParaRPr lang="fr-FR"/>
        </a:p>
      </dgm:t>
    </dgm:pt>
    <dgm:pt modelId="{C8403A64-06FA-4399-894C-DC6EE425AB75}">
      <dgm:prSet phldrT="[Texte]" custT="1"/>
      <dgm:spPr/>
      <dgm:t>
        <a:bodyPr/>
        <a:lstStyle/>
        <a:p>
          <a:r>
            <a:rPr lang="fr-FR" sz="1600" dirty="0" smtClean="0"/>
            <a:t>Renseigner l’</a:t>
          </a:r>
          <a:r>
            <a:rPr lang="fr-FR" sz="1600" b="1" dirty="0" smtClean="0"/>
            <a:t>étendue temporelle</a:t>
          </a:r>
          <a:endParaRPr lang="fr-FR" sz="1600" b="1" dirty="0"/>
        </a:p>
      </dgm:t>
    </dgm:pt>
    <dgm:pt modelId="{41B5936F-E528-46E0-BFAB-66A7EA3515E2}" type="parTrans" cxnId="{FB0C116B-AC2C-4C64-B1BD-6FFCF9F41FAA}">
      <dgm:prSet/>
      <dgm:spPr/>
      <dgm:t>
        <a:bodyPr/>
        <a:lstStyle/>
        <a:p>
          <a:endParaRPr lang="fr-FR"/>
        </a:p>
      </dgm:t>
    </dgm:pt>
    <dgm:pt modelId="{B39B3007-7F8D-467C-817B-079427E87D2A}" type="sibTrans" cxnId="{FB0C116B-AC2C-4C64-B1BD-6FFCF9F41FAA}">
      <dgm:prSet/>
      <dgm:spPr/>
      <dgm:t>
        <a:bodyPr/>
        <a:lstStyle/>
        <a:p>
          <a:endParaRPr lang="fr-FR"/>
        </a:p>
      </dgm:t>
    </dgm:pt>
    <dgm:pt modelId="{4D09E7CF-6084-49F9-9F0F-0821B5ED786D}">
      <dgm:prSet custT="1"/>
      <dgm:spPr/>
      <dgm:t>
        <a:bodyPr/>
        <a:lstStyle/>
        <a:p>
          <a:r>
            <a:rPr lang="fr-FR" sz="1600" dirty="0" smtClean="0"/>
            <a:t>Ces informations sont déjà pré-remplies mais sont modifiables</a:t>
          </a:r>
          <a:endParaRPr lang="fr-FR" sz="1600" dirty="0"/>
        </a:p>
      </dgm:t>
    </dgm:pt>
    <dgm:pt modelId="{AF33FEBE-B797-4BDC-A71A-285F9B6DC122}" type="parTrans" cxnId="{E384490B-C0CA-4603-81E7-79C482BDD5C9}">
      <dgm:prSet/>
      <dgm:spPr/>
      <dgm:t>
        <a:bodyPr/>
        <a:lstStyle/>
        <a:p>
          <a:endParaRPr lang="fr-FR"/>
        </a:p>
      </dgm:t>
    </dgm:pt>
    <dgm:pt modelId="{63528CCF-7685-4BC8-86D5-5D4401A89C1F}" type="sibTrans" cxnId="{E384490B-C0CA-4603-81E7-79C482BDD5C9}">
      <dgm:prSet/>
      <dgm:spPr/>
      <dgm:t>
        <a:bodyPr/>
        <a:lstStyle/>
        <a:p>
          <a:endParaRPr lang="fr-FR"/>
        </a:p>
      </dgm:t>
    </dgm:pt>
    <dgm:pt modelId="{1D474C29-A030-4239-B655-CC41B71B4942}" type="pres">
      <dgm:prSet presAssocID="{AAD8173C-6EE6-49E9-8141-D72881B89ECB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BF9D074F-240A-41C4-AA8E-B0310CBC5246}" type="pres">
      <dgm:prSet presAssocID="{570C7341-AD76-4FB9-ADC3-285B5F6FC7D3}" presName="composite" presStyleCnt="0"/>
      <dgm:spPr/>
    </dgm:pt>
    <dgm:pt modelId="{5373B586-2C01-4003-89DF-5EA36E606D2F}" type="pres">
      <dgm:prSet presAssocID="{570C7341-AD76-4FB9-ADC3-285B5F6FC7D3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4C41B21-D9AE-42F2-9573-84DC8455A1CC}" type="pres">
      <dgm:prSet presAssocID="{570C7341-AD76-4FB9-ADC3-285B5F6FC7D3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07A2F89-2128-437A-9121-8077B86E0A02}" type="pres">
      <dgm:prSet presAssocID="{D37F75EC-126D-4D98-8E0D-095EE34CBC1E}" presName="sp" presStyleCnt="0"/>
      <dgm:spPr/>
    </dgm:pt>
    <dgm:pt modelId="{7D1F22A1-3ED2-41DA-B356-7B6EB4D210F3}" type="pres">
      <dgm:prSet presAssocID="{950BAC8C-409D-4528-AFEC-F5F830FDDDD4}" presName="composite" presStyleCnt="0"/>
      <dgm:spPr/>
    </dgm:pt>
    <dgm:pt modelId="{E530F283-A1CE-48D8-8B6B-29828848C1A9}" type="pres">
      <dgm:prSet presAssocID="{950BAC8C-409D-4528-AFEC-F5F830FDDDD4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45C5BC0-04A1-43DF-A464-D03211CB6B23}" type="pres">
      <dgm:prSet presAssocID="{950BAC8C-409D-4528-AFEC-F5F830FDDDD4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4DE0F22-75F9-41A9-A8DE-8DD1C9D8C735}" type="pres">
      <dgm:prSet presAssocID="{DFB8963B-638B-4E31-8FD1-C36A9B3E24F9}" presName="sp" presStyleCnt="0"/>
      <dgm:spPr/>
    </dgm:pt>
    <dgm:pt modelId="{1DEB5D23-EECC-4285-B7D5-118305EEBBDE}" type="pres">
      <dgm:prSet presAssocID="{40E2CF68-F341-4352-B233-CF7741B65F44}" presName="composite" presStyleCnt="0"/>
      <dgm:spPr/>
    </dgm:pt>
    <dgm:pt modelId="{7D5B2960-F18D-4B55-BFCD-6AE33BAEBBBE}" type="pres">
      <dgm:prSet presAssocID="{40E2CF68-F341-4352-B233-CF7741B65F44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F291F23-35D2-4925-A5B4-BE9DC6AEB0C4}" type="pres">
      <dgm:prSet presAssocID="{40E2CF68-F341-4352-B233-CF7741B65F44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A3545BE-7EE0-41CC-8E6B-52DF3EBA8254}" type="pres">
      <dgm:prSet presAssocID="{A03BACD7-AB56-4287-ADE6-A4FFA37B7B5D}" presName="sp" presStyleCnt="0"/>
      <dgm:spPr/>
    </dgm:pt>
    <dgm:pt modelId="{A02A6A95-F03E-4100-A24E-97ACB9AA666E}" type="pres">
      <dgm:prSet presAssocID="{EC537C4A-7FBA-458E-8364-C3D3326D2911}" presName="composite" presStyleCnt="0"/>
      <dgm:spPr/>
    </dgm:pt>
    <dgm:pt modelId="{342E1A5E-7BC0-4674-99AA-AE6476D26ECE}" type="pres">
      <dgm:prSet presAssocID="{EC537C4A-7FBA-458E-8364-C3D3326D2911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D60F50C9-687D-4A8A-ADAA-ACCA94BA2EF1}" type="pres">
      <dgm:prSet presAssocID="{EC537C4A-7FBA-458E-8364-C3D3326D2911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B15A4422-C4AF-406C-8591-B710E66E39AA}" type="presOf" srcId="{EC537C4A-7FBA-458E-8364-C3D3326D2911}" destId="{342E1A5E-7BC0-4674-99AA-AE6476D26ECE}" srcOrd="0" destOrd="0" presId="urn:microsoft.com/office/officeart/2005/8/layout/chevron2"/>
    <dgm:cxn modelId="{FB0C116B-AC2C-4C64-B1BD-6FFCF9F41FAA}" srcId="{40E2CF68-F341-4352-B233-CF7741B65F44}" destId="{C8403A64-06FA-4399-894C-DC6EE425AB75}" srcOrd="2" destOrd="0" parTransId="{41B5936F-E528-46E0-BFAB-66A7EA3515E2}" sibTransId="{B39B3007-7F8D-467C-817B-079427E87D2A}"/>
    <dgm:cxn modelId="{DF0CF653-9D28-4353-B2D3-57925D5868BF}" srcId="{570C7341-AD76-4FB9-ADC3-285B5F6FC7D3}" destId="{11B45471-4278-4891-B412-9DF44841D6CC}" srcOrd="1" destOrd="0" parTransId="{12988ED2-5231-49D0-9CEA-FD97B8463C21}" sibTransId="{8359F4C3-E449-483A-8A86-487BC8D3A92D}"/>
    <dgm:cxn modelId="{E5F8C01A-9F25-4315-A309-5F46CF6B0FBC}" type="presOf" srcId="{C8403A64-06FA-4399-894C-DC6EE425AB75}" destId="{5F291F23-35D2-4925-A5B4-BE9DC6AEB0C4}" srcOrd="0" destOrd="2" presId="urn:microsoft.com/office/officeart/2005/8/layout/chevron2"/>
    <dgm:cxn modelId="{B3A5677F-71BE-40E5-9A76-D85E64B11904}" srcId="{AAD8173C-6EE6-49E9-8141-D72881B89ECB}" destId="{EC537C4A-7FBA-458E-8364-C3D3326D2911}" srcOrd="3" destOrd="0" parTransId="{B6ED62AB-FC0F-457C-83D1-15853E7EB352}" sibTransId="{30694D98-834C-4046-915A-F3129E3E987D}"/>
    <dgm:cxn modelId="{88C904DA-417F-43B6-B7A1-82FEF33A099C}" srcId="{EC537C4A-7FBA-458E-8364-C3D3326D2911}" destId="{C089BE1C-EABB-4E7F-AB8D-ECD4FF03D7E3}" srcOrd="0" destOrd="0" parTransId="{57FBE6CF-6816-4FA5-A332-1982798BEEEF}" sibTransId="{89AD9C0E-CE87-45E8-A564-8AB4A8329C30}"/>
    <dgm:cxn modelId="{181F3692-4776-40D0-90E2-150922838830}" srcId="{570C7341-AD76-4FB9-ADC3-285B5F6FC7D3}" destId="{289E5CE4-683F-4BE1-B25A-D193390E44D6}" srcOrd="0" destOrd="0" parTransId="{EB2414D8-A44E-43E5-86AC-D227393A2950}" sibTransId="{44B5B5EE-ED20-4DC5-B78C-827F3A83FFD0}"/>
    <dgm:cxn modelId="{162BBC5E-FD26-4ABF-B4F5-5E0E6D7DA2A0}" srcId="{AAD8173C-6EE6-49E9-8141-D72881B89ECB}" destId="{40E2CF68-F341-4352-B233-CF7741B65F44}" srcOrd="2" destOrd="0" parTransId="{5AB8C823-8F44-47D4-B46C-3072CC3A3DFC}" sibTransId="{A03BACD7-AB56-4287-ADE6-A4FFA37B7B5D}"/>
    <dgm:cxn modelId="{4AA45ADB-A1D8-4134-81C6-C9102DEE11C7}" type="presOf" srcId="{4D09E7CF-6084-49F9-9F0F-0821B5ED786D}" destId="{D60F50C9-687D-4A8A-ADAA-ACCA94BA2EF1}" srcOrd="0" destOrd="1" presId="urn:microsoft.com/office/officeart/2005/8/layout/chevron2"/>
    <dgm:cxn modelId="{883A9791-3193-4372-B9DB-4214EE22257A}" type="presOf" srcId="{11B45471-4278-4891-B412-9DF44841D6CC}" destId="{04C41B21-D9AE-42F2-9573-84DC8455A1CC}" srcOrd="0" destOrd="1" presId="urn:microsoft.com/office/officeart/2005/8/layout/chevron2"/>
    <dgm:cxn modelId="{643C47FA-EB8E-4C8E-8A70-72D969BDA0FC}" type="presOf" srcId="{7E848197-C2CC-4EA8-B7B5-E6CD3549E484}" destId="{5F291F23-35D2-4925-A5B4-BE9DC6AEB0C4}" srcOrd="0" destOrd="0" presId="urn:microsoft.com/office/officeart/2005/8/layout/chevron2"/>
    <dgm:cxn modelId="{DC1690AF-3C70-4BFF-A7EE-CB47584DC607}" type="presOf" srcId="{BA54B535-2C1D-45E3-A0D0-1FCD256D0303}" destId="{245C5BC0-04A1-43DF-A464-D03211CB6B23}" srcOrd="0" destOrd="1" presId="urn:microsoft.com/office/officeart/2005/8/layout/chevron2"/>
    <dgm:cxn modelId="{B629F759-3159-4C5F-8BFD-E8359F8C0746}" type="presOf" srcId="{570C7341-AD76-4FB9-ADC3-285B5F6FC7D3}" destId="{5373B586-2C01-4003-89DF-5EA36E606D2F}" srcOrd="0" destOrd="0" presId="urn:microsoft.com/office/officeart/2005/8/layout/chevron2"/>
    <dgm:cxn modelId="{03CF1BDC-B070-4316-9E3D-3BDA57CB3EAC}" type="presOf" srcId="{C089BE1C-EABB-4E7F-AB8D-ECD4FF03D7E3}" destId="{D60F50C9-687D-4A8A-ADAA-ACCA94BA2EF1}" srcOrd="0" destOrd="0" presId="urn:microsoft.com/office/officeart/2005/8/layout/chevron2"/>
    <dgm:cxn modelId="{95E7AEAA-4F8C-4A0B-BD47-77E365640507}" type="presOf" srcId="{01BBB6E3-8484-431A-A7B2-6C6918C8613F}" destId="{5F291F23-35D2-4925-A5B4-BE9DC6AEB0C4}" srcOrd="0" destOrd="1" presId="urn:microsoft.com/office/officeart/2005/8/layout/chevron2"/>
    <dgm:cxn modelId="{C0CD489F-1A6B-4046-8909-E276BBD52EEB}" srcId="{950BAC8C-409D-4528-AFEC-F5F830FDDDD4}" destId="{9291B450-1C8D-415C-8B98-0BD6A58C1D3E}" srcOrd="0" destOrd="0" parTransId="{AEDCFCE2-F0A2-44AA-803C-5FE57884A7EA}" sibTransId="{41DB4E11-23B6-40FC-BCD4-876666BCCC72}"/>
    <dgm:cxn modelId="{383A6F51-DF80-40D8-A6AD-2F98C2FEF1B8}" srcId="{950BAC8C-409D-4528-AFEC-F5F830FDDDD4}" destId="{BA54B535-2C1D-45E3-A0D0-1FCD256D0303}" srcOrd="1" destOrd="0" parTransId="{B7A6334C-95EC-467A-82F9-E764D9394B20}" sibTransId="{9B0B3D9A-4FFD-4E14-8EAD-3FFF0A8004ED}"/>
    <dgm:cxn modelId="{EACDC668-08A0-4A78-B6FE-07968061B49A}" type="presOf" srcId="{950BAC8C-409D-4528-AFEC-F5F830FDDDD4}" destId="{E530F283-A1CE-48D8-8B6B-29828848C1A9}" srcOrd="0" destOrd="0" presId="urn:microsoft.com/office/officeart/2005/8/layout/chevron2"/>
    <dgm:cxn modelId="{80F9EA0C-4260-4524-A96C-F4387731A66F}" type="presOf" srcId="{9291B450-1C8D-415C-8B98-0BD6A58C1D3E}" destId="{245C5BC0-04A1-43DF-A464-D03211CB6B23}" srcOrd="0" destOrd="0" presId="urn:microsoft.com/office/officeart/2005/8/layout/chevron2"/>
    <dgm:cxn modelId="{B4923256-268C-43CE-BD82-EC921BD3604D}" srcId="{AAD8173C-6EE6-49E9-8141-D72881B89ECB}" destId="{570C7341-AD76-4FB9-ADC3-285B5F6FC7D3}" srcOrd="0" destOrd="0" parTransId="{928732F9-2786-4F91-97C7-8FDCBF1D6A75}" sibTransId="{D37F75EC-126D-4D98-8E0D-095EE34CBC1E}"/>
    <dgm:cxn modelId="{32023C73-AABA-4613-80FE-D50BC2584D2A}" type="presOf" srcId="{AAD8173C-6EE6-49E9-8141-D72881B89ECB}" destId="{1D474C29-A030-4239-B655-CC41B71B4942}" srcOrd="0" destOrd="0" presId="urn:microsoft.com/office/officeart/2005/8/layout/chevron2"/>
    <dgm:cxn modelId="{5F146940-1201-4942-937E-B14A6FC57622}" srcId="{AAD8173C-6EE6-49E9-8141-D72881B89ECB}" destId="{950BAC8C-409D-4528-AFEC-F5F830FDDDD4}" srcOrd="1" destOrd="0" parTransId="{DE285497-FAFE-453D-AFE4-7FB246A9E264}" sibTransId="{DFB8963B-638B-4E31-8FD1-C36A9B3E24F9}"/>
    <dgm:cxn modelId="{9E8CF59A-6123-4E4D-8ACA-5F0167DC3D84}" type="presOf" srcId="{40E2CF68-F341-4352-B233-CF7741B65F44}" destId="{7D5B2960-F18D-4B55-BFCD-6AE33BAEBBBE}" srcOrd="0" destOrd="0" presId="urn:microsoft.com/office/officeart/2005/8/layout/chevron2"/>
    <dgm:cxn modelId="{17A62337-44BA-4387-9A76-293747C7C769}" srcId="{40E2CF68-F341-4352-B233-CF7741B65F44}" destId="{7E848197-C2CC-4EA8-B7B5-E6CD3549E484}" srcOrd="0" destOrd="0" parTransId="{282AC17A-A69C-4036-B70A-9EAFEC3E0B76}" sibTransId="{617927A6-6533-4D8B-9831-B61EADB20AD1}"/>
    <dgm:cxn modelId="{CB7A53B1-FDBB-4ED7-BD89-19A57210C6BE}" srcId="{40E2CF68-F341-4352-B233-CF7741B65F44}" destId="{01BBB6E3-8484-431A-A7B2-6C6918C8613F}" srcOrd="1" destOrd="0" parTransId="{673B7B58-D07A-4E4A-B408-88F690E5F573}" sibTransId="{3994598E-8825-4678-9BE7-87117623CF21}"/>
    <dgm:cxn modelId="{E384490B-C0CA-4603-81E7-79C482BDD5C9}" srcId="{EC537C4A-7FBA-458E-8364-C3D3326D2911}" destId="{4D09E7CF-6084-49F9-9F0F-0821B5ED786D}" srcOrd="1" destOrd="0" parTransId="{AF33FEBE-B797-4BDC-A71A-285F9B6DC122}" sibTransId="{63528CCF-7685-4BC8-86D5-5D4401A89C1F}"/>
    <dgm:cxn modelId="{F60AFE44-92C9-4CA3-8B29-0F098ABDC0E9}" type="presOf" srcId="{289E5CE4-683F-4BE1-B25A-D193390E44D6}" destId="{04C41B21-D9AE-42F2-9573-84DC8455A1CC}" srcOrd="0" destOrd="0" presId="urn:microsoft.com/office/officeart/2005/8/layout/chevron2"/>
    <dgm:cxn modelId="{E0E2C14B-1489-4CCD-9AAC-CE8BD156F524}" type="presParOf" srcId="{1D474C29-A030-4239-B655-CC41B71B4942}" destId="{BF9D074F-240A-41C4-AA8E-B0310CBC5246}" srcOrd="0" destOrd="0" presId="urn:microsoft.com/office/officeart/2005/8/layout/chevron2"/>
    <dgm:cxn modelId="{1AC721F6-5771-4A5F-8BB8-30232E341FA3}" type="presParOf" srcId="{BF9D074F-240A-41C4-AA8E-B0310CBC5246}" destId="{5373B586-2C01-4003-89DF-5EA36E606D2F}" srcOrd="0" destOrd="0" presId="urn:microsoft.com/office/officeart/2005/8/layout/chevron2"/>
    <dgm:cxn modelId="{4F8B14EE-B41F-4235-8ADD-6080FEED1F24}" type="presParOf" srcId="{BF9D074F-240A-41C4-AA8E-B0310CBC5246}" destId="{04C41B21-D9AE-42F2-9573-84DC8455A1CC}" srcOrd="1" destOrd="0" presId="urn:microsoft.com/office/officeart/2005/8/layout/chevron2"/>
    <dgm:cxn modelId="{E10B95BB-9434-4341-A728-CB827D28ACC4}" type="presParOf" srcId="{1D474C29-A030-4239-B655-CC41B71B4942}" destId="{F07A2F89-2128-437A-9121-8077B86E0A02}" srcOrd="1" destOrd="0" presId="urn:microsoft.com/office/officeart/2005/8/layout/chevron2"/>
    <dgm:cxn modelId="{0E8564A0-078C-4160-97AC-73D0DB3D9A4A}" type="presParOf" srcId="{1D474C29-A030-4239-B655-CC41B71B4942}" destId="{7D1F22A1-3ED2-41DA-B356-7B6EB4D210F3}" srcOrd="2" destOrd="0" presId="urn:microsoft.com/office/officeart/2005/8/layout/chevron2"/>
    <dgm:cxn modelId="{B4CFB71B-81B2-43BD-9160-DF7F0308E9C7}" type="presParOf" srcId="{7D1F22A1-3ED2-41DA-B356-7B6EB4D210F3}" destId="{E530F283-A1CE-48D8-8B6B-29828848C1A9}" srcOrd="0" destOrd="0" presId="urn:microsoft.com/office/officeart/2005/8/layout/chevron2"/>
    <dgm:cxn modelId="{6D3EAC9F-0D9B-4565-94AF-A71E4C796312}" type="presParOf" srcId="{7D1F22A1-3ED2-41DA-B356-7B6EB4D210F3}" destId="{245C5BC0-04A1-43DF-A464-D03211CB6B23}" srcOrd="1" destOrd="0" presId="urn:microsoft.com/office/officeart/2005/8/layout/chevron2"/>
    <dgm:cxn modelId="{87CDD255-7E27-424E-BE4D-3EF465C5E3F4}" type="presParOf" srcId="{1D474C29-A030-4239-B655-CC41B71B4942}" destId="{14DE0F22-75F9-41A9-A8DE-8DD1C9D8C735}" srcOrd="3" destOrd="0" presId="urn:microsoft.com/office/officeart/2005/8/layout/chevron2"/>
    <dgm:cxn modelId="{011455E6-D0FD-437B-AEDB-BE57A5EE81F0}" type="presParOf" srcId="{1D474C29-A030-4239-B655-CC41B71B4942}" destId="{1DEB5D23-EECC-4285-B7D5-118305EEBBDE}" srcOrd="4" destOrd="0" presId="urn:microsoft.com/office/officeart/2005/8/layout/chevron2"/>
    <dgm:cxn modelId="{651B2924-DAF4-43AE-8012-127055CECC5C}" type="presParOf" srcId="{1DEB5D23-EECC-4285-B7D5-118305EEBBDE}" destId="{7D5B2960-F18D-4B55-BFCD-6AE33BAEBBBE}" srcOrd="0" destOrd="0" presId="urn:microsoft.com/office/officeart/2005/8/layout/chevron2"/>
    <dgm:cxn modelId="{4FEFB054-AB00-4178-8C90-5159F798D709}" type="presParOf" srcId="{1DEB5D23-EECC-4285-B7D5-118305EEBBDE}" destId="{5F291F23-35D2-4925-A5B4-BE9DC6AEB0C4}" srcOrd="1" destOrd="0" presId="urn:microsoft.com/office/officeart/2005/8/layout/chevron2"/>
    <dgm:cxn modelId="{3D5F822D-664F-4641-A7AF-499441DD9BC9}" type="presParOf" srcId="{1D474C29-A030-4239-B655-CC41B71B4942}" destId="{4A3545BE-7EE0-41CC-8E6B-52DF3EBA8254}" srcOrd="5" destOrd="0" presId="urn:microsoft.com/office/officeart/2005/8/layout/chevron2"/>
    <dgm:cxn modelId="{02430113-3DE8-438C-BDAC-66EABAE6781E}" type="presParOf" srcId="{1D474C29-A030-4239-B655-CC41B71B4942}" destId="{A02A6A95-F03E-4100-A24E-97ACB9AA666E}" srcOrd="6" destOrd="0" presId="urn:microsoft.com/office/officeart/2005/8/layout/chevron2"/>
    <dgm:cxn modelId="{6F51BD6A-6A46-4030-A8C0-42EE8F7C49FB}" type="presParOf" srcId="{A02A6A95-F03E-4100-A24E-97ACB9AA666E}" destId="{342E1A5E-7BC0-4674-99AA-AE6476D26ECE}" srcOrd="0" destOrd="0" presId="urn:microsoft.com/office/officeart/2005/8/layout/chevron2"/>
    <dgm:cxn modelId="{BBD3DEEE-8B3B-4554-8822-18AF0C5E4E1F}" type="presParOf" srcId="{A02A6A95-F03E-4100-A24E-97ACB9AA666E}" destId="{D60F50C9-687D-4A8A-ADAA-ACCA94BA2EF1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AD8173C-6EE6-49E9-8141-D72881B89ECB}" type="doc">
      <dgm:prSet loTypeId="urn:microsoft.com/office/officeart/2005/8/layout/chevron2" loCatId="list" qsTypeId="urn:microsoft.com/office/officeart/2005/8/quickstyle/simple1" qsCatId="simple" csTypeId="urn:microsoft.com/office/officeart/2005/8/colors/accent5_3" csCatId="accent5" phldr="1"/>
      <dgm:spPr/>
      <dgm:t>
        <a:bodyPr/>
        <a:lstStyle/>
        <a:p>
          <a:endParaRPr lang="fr-FR"/>
        </a:p>
      </dgm:t>
    </dgm:pt>
    <dgm:pt modelId="{570C7341-AD76-4FB9-ADC3-285B5F6FC7D3}">
      <dgm:prSet phldrT="[Texte]"/>
      <dgm:spPr/>
      <dgm:t>
        <a:bodyPr/>
        <a:lstStyle/>
        <a:p>
          <a:r>
            <a:rPr lang="fr-FR" dirty="0" smtClean="0"/>
            <a:t>1</a:t>
          </a:r>
          <a:endParaRPr lang="fr-FR" dirty="0"/>
        </a:p>
      </dgm:t>
    </dgm:pt>
    <dgm:pt modelId="{928732F9-2786-4F91-97C7-8FDCBF1D6A75}" type="parTrans" cxnId="{B4923256-268C-43CE-BD82-EC921BD3604D}">
      <dgm:prSet/>
      <dgm:spPr/>
      <dgm:t>
        <a:bodyPr/>
        <a:lstStyle/>
        <a:p>
          <a:endParaRPr lang="fr-FR"/>
        </a:p>
      </dgm:t>
    </dgm:pt>
    <dgm:pt modelId="{D37F75EC-126D-4D98-8E0D-095EE34CBC1E}" type="sibTrans" cxnId="{B4923256-268C-43CE-BD82-EC921BD3604D}">
      <dgm:prSet/>
      <dgm:spPr/>
      <dgm:t>
        <a:bodyPr/>
        <a:lstStyle/>
        <a:p>
          <a:endParaRPr lang="fr-FR"/>
        </a:p>
      </dgm:t>
    </dgm:pt>
    <dgm:pt modelId="{289E5CE4-683F-4BE1-B25A-D193390E44D6}">
      <dgm:prSet phldrT="[Texte]" custT="1"/>
      <dgm:spPr/>
      <dgm:t>
        <a:bodyPr/>
        <a:lstStyle/>
        <a:p>
          <a:r>
            <a:rPr lang="fr-FR" sz="1600" dirty="0" smtClean="0"/>
            <a:t>Toujours via l’interface de création de fiche de métadonnées, se rendre dans l’onglet </a:t>
          </a:r>
          <a:r>
            <a:rPr lang="fr-FR" sz="1600" b="1" dirty="0" smtClean="0"/>
            <a:t>Ressources Associées </a:t>
          </a:r>
          <a:r>
            <a:rPr lang="fr-FR" sz="1600" dirty="0" smtClean="0"/>
            <a:t>(en haut à droite de l’écran)</a:t>
          </a:r>
          <a:endParaRPr lang="fr-FR" sz="1600" dirty="0"/>
        </a:p>
      </dgm:t>
    </dgm:pt>
    <dgm:pt modelId="{EB2414D8-A44E-43E5-86AC-D227393A2950}" type="parTrans" cxnId="{181F3692-4776-40D0-90E2-150922838830}">
      <dgm:prSet/>
      <dgm:spPr/>
      <dgm:t>
        <a:bodyPr/>
        <a:lstStyle/>
        <a:p>
          <a:endParaRPr lang="fr-FR"/>
        </a:p>
      </dgm:t>
    </dgm:pt>
    <dgm:pt modelId="{44B5B5EE-ED20-4DC5-B78C-827F3A83FFD0}" type="sibTrans" cxnId="{181F3692-4776-40D0-90E2-150922838830}">
      <dgm:prSet/>
      <dgm:spPr/>
      <dgm:t>
        <a:bodyPr/>
        <a:lstStyle/>
        <a:p>
          <a:endParaRPr lang="fr-FR"/>
        </a:p>
      </dgm:t>
    </dgm:pt>
    <dgm:pt modelId="{950BAC8C-409D-4528-AFEC-F5F830FDDDD4}">
      <dgm:prSet phldrT="[Texte]"/>
      <dgm:spPr/>
      <dgm:t>
        <a:bodyPr/>
        <a:lstStyle/>
        <a:p>
          <a:r>
            <a:rPr lang="fr-FR" dirty="0" smtClean="0"/>
            <a:t>2</a:t>
          </a:r>
          <a:endParaRPr lang="fr-FR" dirty="0"/>
        </a:p>
      </dgm:t>
    </dgm:pt>
    <dgm:pt modelId="{DE285497-FAFE-453D-AFE4-7FB246A9E264}" type="parTrans" cxnId="{5F146940-1201-4942-937E-B14A6FC57622}">
      <dgm:prSet/>
      <dgm:spPr/>
      <dgm:t>
        <a:bodyPr/>
        <a:lstStyle/>
        <a:p>
          <a:endParaRPr lang="fr-FR"/>
        </a:p>
      </dgm:t>
    </dgm:pt>
    <dgm:pt modelId="{DFB8963B-638B-4E31-8FD1-C36A9B3E24F9}" type="sibTrans" cxnId="{5F146940-1201-4942-937E-B14A6FC57622}">
      <dgm:prSet/>
      <dgm:spPr/>
      <dgm:t>
        <a:bodyPr/>
        <a:lstStyle/>
        <a:p>
          <a:endParaRPr lang="fr-FR"/>
        </a:p>
      </dgm:t>
    </dgm:pt>
    <dgm:pt modelId="{9291B450-1C8D-415C-8B98-0BD6A58C1D3E}">
      <dgm:prSet phldrT="[Texte]" custT="1"/>
      <dgm:spPr/>
      <dgm:t>
        <a:bodyPr/>
        <a:lstStyle/>
        <a:p>
          <a:r>
            <a:rPr lang="fr-FR" sz="1600" baseline="0" dirty="0" smtClean="0"/>
            <a:t>Cliquer sur </a:t>
          </a:r>
          <a:r>
            <a:rPr lang="fr-FR" sz="1600" b="1" dirty="0" smtClean="0"/>
            <a:t>sélectionner ou déposer un fichier</a:t>
          </a:r>
          <a:endParaRPr lang="fr-FR" sz="1600" b="1" dirty="0"/>
        </a:p>
      </dgm:t>
    </dgm:pt>
    <dgm:pt modelId="{AEDCFCE2-F0A2-44AA-803C-5FE57884A7EA}" type="parTrans" cxnId="{C0CD489F-1A6B-4046-8909-E276BBD52EEB}">
      <dgm:prSet/>
      <dgm:spPr/>
      <dgm:t>
        <a:bodyPr/>
        <a:lstStyle/>
        <a:p>
          <a:endParaRPr lang="fr-FR"/>
        </a:p>
      </dgm:t>
    </dgm:pt>
    <dgm:pt modelId="{41DB4E11-23B6-40FC-BCD4-876666BCCC72}" type="sibTrans" cxnId="{C0CD489F-1A6B-4046-8909-E276BBD52EEB}">
      <dgm:prSet/>
      <dgm:spPr/>
      <dgm:t>
        <a:bodyPr/>
        <a:lstStyle/>
        <a:p>
          <a:endParaRPr lang="fr-FR"/>
        </a:p>
      </dgm:t>
    </dgm:pt>
    <dgm:pt modelId="{40E2CF68-F341-4352-B233-CF7741B65F44}">
      <dgm:prSet phldrT="[Texte]"/>
      <dgm:spPr/>
      <dgm:t>
        <a:bodyPr/>
        <a:lstStyle/>
        <a:p>
          <a:r>
            <a:rPr lang="fr-FR" dirty="0" smtClean="0"/>
            <a:t>3</a:t>
          </a:r>
          <a:endParaRPr lang="fr-FR" dirty="0"/>
        </a:p>
      </dgm:t>
    </dgm:pt>
    <dgm:pt modelId="{5AB8C823-8F44-47D4-B46C-3072CC3A3DFC}" type="parTrans" cxnId="{162BBC5E-FD26-4ABF-B4F5-5E0E6D7DA2A0}">
      <dgm:prSet/>
      <dgm:spPr/>
      <dgm:t>
        <a:bodyPr/>
        <a:lstStyle/>
        <a:p>
          <a:endParaRPr lang="fr-FR"/>
        </a:p>
      </dgm:t>
    </dgm:pt>
    <dgm:pt modelId="{A03BACD7-AB56-4287-ADE6-A4FFA37B7B5D}" type="sibTrans" cxnId="{162BBC5E-FD26-4ABF-B4F5-5E0E6D7DA2A0}">
      <dgm:prSet/>
      <dgm:spPr/>
      <dgm:t>
        <a:bodyPr/>
        <a:lstStyle/>
        <a:p>
          <a:endParaRPr lang="fr-FR"/>
        </a:p>
      </dgm:t>
    </dgm:pt>
    <dgm:pt modelId="{7E848197-C2CC-4EA8-B7B5-E6CD3549E484}">
      <dgm:prSet phldrT="[Texte]" custT="1"/>
      <dgm:spPr/>
      <dgm:t>
        <a:bodyPr/>
        <a:lstStyle/>
        <a:p>
          <a:r>
            <a:rPr lang="fr-FR" sz="1600" baseline="0" dirty="0" smtClean="0">
              <a:solidFill>
                <a:schemeClr val="tx1"/>
              </a:solidFill>
            </a:rPr>
            <a:t>Il est possible d’ajouter une miniature pour illustrer la donnée</a:t>
          </a:r>
          <a:endParaRPr lang="fr-FR" sz="1600" baseline="0" dirty="0">
            <a:solidFill>
              <a:schemeClr val="tx1"/>
            </a:solidFill>
          </a:endParaRPr>
        </a:p>
      </dgm:t>
    </dgm:pt>
    <dgm:pt modelId="{282AC17A-A69C-4036-B70A-9EAFEC3E0B76}" type="parTrans" cxnId="{17A62337-44BA-4387-9A76-293747C7C769}">
      <dgm:prSet/>
      <dgm:spPr/>
      <dgm:t>
        <a:bodyPr/>
        <a:lstStyle/>
        <a:p>
          <a:endParaRPr lang="fr-FR"/>
        </a:p>
      </dgm:t>
    </dgm:pt>
    <dgm:pt modelId="{617927A6-6533-4D8B-9831-B61EADB20AD1}" type="sibTrans" cxnId="{17A62337-44BA-4387-9A76-293747C7C769}">
      <dgm:prSet/>
      <dgm:spPr/>
      <dgm:t>
        <a:bodyPr/>
        <a:lstStyle/>
        <a:p>
          <a:endParaRPr lang="fr-FR"/>
        </a:p>
      </dgm:t>
    </dgm:pt>
    <dgm:pt modelId="{EC537C4A-7FBA-458E-8364-C3D3326D2911}">
      <dgm:prSet phldrT="[Texte]"/>
      <dgm:spPr/>
      <dgm:t>
        <a:bodyPr/>
        <a:lstStyle/>
        <a:p>
          <a:r>
            <a:rPr lang="fr-FR" dirty="0" smtClean="0"/>
            <a:t>4</a:t>
          </a:r>
          <a:endParaRPr lang="fr-FR" dirty="0"/>
        </a:p>
      </dgm:t>
    </dgm:pt>
    <dgm:pt modelId="{B6ED62AB-FC0F-457C-83D1-15853E7EB352}" type="parTrans" cxnId="{B3A5677F-71BE-40E5-9A76-D85E64B11904}">
      <dgm:prSet/>
      <dgm:spPr/>
      <dgm:t>
        <a:bodyPr/>
        <a:lstStyle/>
        <a:p>
          <a:endParaRPr lang="fr-FR"/>
        </a:p>
      </dgm:t>
    </dgm:pt>
    <dgm:pt modelId="{30694D98-834C-4046-915A-F3129E3E987D}" type="sibTrans" cxnId="{B3A5677F-71BE-40E5-9A76-D85E64B11904}">
      <dgm:prSet/>
      <dgm:spPr/>
      <dgm:t>
        <a:bodyPr/>
        <a:lstStyle/>
        <a:p>
          <a:endParaRPr lang="fr-FR"/>
        </a:p>
      </dgm:t>
    </dgm:pt>
    <dgm:pt modelId="{C089BE1C-EABB-4E7F-AB8D-ECD4FF03D7E3}">
      <dgm:prSet custT="1"/>
      <dgm:spPr/>
      <dgm:t>
        <a:bodyPr/>
        <a:lstStyle/>
        <a:p>
          <a:r>
            <a:rPr lang="fr-FR" sz="1600" baseline="0" dirty="0" smtClean="0">
              <a:solidFill>
                <a:schemeClr val="tx1"/>
              </a:solidFill>
            </a:rPr>
            <a:t>Dernière étape! Enregistrement de la donnée</a:t>
          </a:r>
          <a:endParaRPr lang="fr-FR" sz="1600" baseline="0" dirty="0">
            <a:solidFill>
              <a:schemeClr val="tx1"/>
            </a:solidFill>
          </a:endParaRPr>
        </a:p>
      </dgm:t>
    </dgm:pt>
    <dgm:pt modelId="{57FBE6CF-6816-4FA5-A332-1982798BEEEF}" type="parTrans" cxnId="{88C904DA-417F-43B6-B7A1-82FEF33A099C}">
      <dgm:prSet/>
      <dgm:spPr/>
      <dgm:t>
        <a:bodyPr/>
        <a:lstStyle/>
        <a:p>
          <a:endParaRPr lang="fr-FR"/>
        </a:p>
      </dgm:t>
    </dgm:pt>
    <dgm:pt modelId="{89AD9C0E-CE87-45E8-A564-8AB4A8329C30}" type="sibTrans" cxnId="{88C904DA-417F-43B6-B7A1-82FEF33A099C}">
      <dgm:prSet/>
      <dgm:spPr/>
      <dgm:t>
        <a:bodyPr/>
        <a:lstStyle/>
        <a:p>
          <a:endParaRPr lang="fr-FR"/>
        </a:p>
      </dgm:t>
    </dgm:pt>
    <dgm:pt modelId="{15C4C4F4-9BD0-4BA9-B122-1199260FB3F8}">
      <dgm:prSet phldrT="[Texte]" custT="1"/>
      <dgm:spPr/>
      <dgm:t>
        <a:bodyPr/>
        <a:lstStyle/>
        <a:p>
          <a:r>
            <a:rPr lang="fr-FR" sz="1600" dirty="0" smtClean="0"/>
            <a:t> Sélectionner créer un lien vers une </a:t>
          </a:r>
          <a:r>
            <a:rPr lang="fr-FR" sz="1600" b="1" dirty="0" smtClean="0"/>
            <a:t>Ressource en ligne. </a:t>
          </a:r>
          <a:r>
            <a:rPr lang="fr-FR" sz="1600" b="0" dirty="0" smtClean="0"/>
            <a:t>Une nouvelle fenêtre s’ouvre</a:t>
          </a:r>
          <a:endParaRPr lang="fr-FR" sz="1600" b="0" dirty="0"/>
        </a:p>
      </dgm:t>
    </dgm:pt>
    <dgm:pt modelId="{C1E3B12C-0DAA-4396-A663-DE4117C64D68}" type="parTrans" cxnId="{088536A2-C2F3-4F42-9113-6AE5C931567E}">
      <dgm:prSet/>
      <dgm:spPr/>
      <dgm:t>
        <a:bodyPr/>
        <a:lstStyle/>
        <a:p>
          <a:endParaRPr lang="fr-FR"/>
        </a:p>
      </dgm:t>
    </dgm:pt>
    <dgm:pt modelId="{EEB24166-2CED-4A85-A79C-A1EF46B19063}" type="sibTrans" cxnId="{088536A2-C2F3-4F42-9113-6AE5C931567E}">
      <dgm:prSet/>
      <dgm:spPr/>
      <dgm:t>
        <a:bodyPr/>
        <a:lstStyle/>
        <a:p>
          <a:endParaRPr lang="fr-FR"/>
        </a:p>
      </dgm:t>
    </dgm:pt>
    <dgm:pt modelId="{6F993FB3-742C-4F85-B72D-9B0490166972}">
      <dgm:prSet phldrT="[Texte]" custT="1"/>
      <dgm:spPr/>
      <dgm:t>
        <a:bodyPr/>
        <a:lstStyle/>
        <a:p>
          <a:r>
            <a:rPr lang="fr-FR" sz="1600" baseline="0" dirty="0" smtClean="0">
              <a:solidFill>
                <a:schemeClr val="tx1"/>
              </a:solidFill>
            </a:rPr>
            <a:t>Cliquez sur ajouter un aperçu puis sélectionnez le fichier correspondant</a:t>
          </a:r>
          <a:endParaRPr lang="fr-FR" sz="1600" baseline="0" dirty="0">
            <a:solidFill>
              <a:schemeClr val="tx1"/>
            </a:solidFill>
          </a:endParaRPr>
        </a:p>
      </dgm:t>
    </dgm:pt>
    <dgm:pt modelId="{BB5BFD6C-C0E5-445E-8275-6400D84B45B7}" type="parTrans" cxnId="{FED7559A-E171-4CDD-9F72-578C6029FBC0}">
      <dgm:prSet/>
      <dgm:spPr/>
      <dgm:t>
        <a:bodyPr/>
        <a:lstStyle/>
        <a:p>
          <a:endParaRPr lang="fr-FR"/>
        </a:p>
      </dgm:t>
    </dgm:pt>
    <dgm:pt modelId="{56E9BF09-F1DF-4056-9861-A5309083D148}" type="sibTrans" cxnId="{FED7559A-E171-4CDD-9F72-578C6029FBC0}">
      <dgm:prSet/>
      <dgm:spPr/>
      <dgm:t>
        <a:bodyPr/>
        <a:lstStyle/>
        <a:p>
          <a:endParaRPr lang="fr-FR"/>
        </a:p>
      </dgm:t>
    </dgm:pt>
    <dgm:pt modelId="{A1986B50-8E1A-42F5-9B27-F9149D6B9218}">
      <dgm:prSet phldrT="[Texte]" custT="1"/>
      <dgm:spPr/>
      <dgm:t>
        <a:bodyPr/>
        <a:lstStyle/>
        <a:p>
          <a:r>
            <a:rPr lang="fr-FR" sz="1600" baseline="0" dirty="0" smtClean="0"/>
            <a:t>Sélectionner le fichier correspondant à la donnée</a:t>
          </a:r>
          <a:endParaRPr lang="fr-FR" sz="1600" baseline="0" dirty="0"/>
        </a:p>
      </dgm:t>
    </dgm:pt>
    <dgm:pt modelId="{0F2B93EA-DA55-4757-8135-793E80A3BBC9}" type="parTrans" cxnId="{2C0B01BE-85B3-4A5F-8167-2ABDB5B8DD21}">
      <dgm:prSet/>
      <dgm:spPr/>
      <dgm:t>
        <a:bodyPr/>
        <a:lstStyle/>
        <a:p>
          <a:endParaRPr lang="fr-FR"/>
        </a:p>
      </dgm:t>
    </dgm:pt>
    <dgm:pt modelId="{44425740-E1C9-419D-8534-D7B817C22B0F}" type="sibTrans" cxnId="{2C0B01BE-85B3-4A5F-8167-2ABDB5B8DD21}">
      <dgm:prSet/>
      <dgm:spPr/>
      <dgm:t>
        <a:bodyPr/>
        <a:lstStyle/>
        <a:p>
          <a:endParaRPr lang="fr-FR"/>
        </a:p>
      </dgm:t>
    </dgm:pt>
    <dgm:pt modelId="{E0BCB146-6DC8-4303-B524-C949BD8EA59C}">
      <dgm:prSet phldrT="[Texte]" custT="1"/>
      <dgm:spPr/>
      <dgm:t>
        <a:bodyPr/>
        <a:lstStyle/>
        <a:p>
          <a:r>
            <a:rPr lang="fr-FR" sz="1600" baseline="0" dirty="0" smtClean="0"/>
            <a:t>Valider </a:t>
          </a:r>
          <a:endParaRPr lang="fr-FR" sz="1600" baseline="0" dirty="0"/>
        </a:p>
      </dgm:t>
    </dgm:pt>
    <dgm:pt modelId="{BE666504-F331-4991-BCEE-A4BBA1ADA099}" type="parTrans" cxnId="{3B0C2AB4-551D-4BFF-B97B-0B551B5D5EAF}">
      <dgm:prSet/>
      <dgm:spPr/>
    </dgm:pt>
    <dgm:pt modelId="{68E09FCE-C888-4DBB-9A9B-F46013D10ACF}" type="sibTrans" cxnId="{3B0C2AB4-551D-4BFF-B97B-0B551B5D5EAF}">
      <dgm:prSet/>
      <dgm:spPr/>
    </dgm:pt>
    <dgm:pt modelId="{1D474C29-A030-4239-B655-CC41B71B4942}" type="pres">
      <dgm:prSet presAssocID="{AAD8173C-6EE6-49E9-8141-D72881B89ECB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BF9D074F-240A-41C4-AA8E-B0310CBC5246}" type="pres">
      <dgm:prSet presAssocID="{570C7341-AD76-4FB9-ADC3-285B5F6FC7D3}" presName="composite" presStyleCnt="0"/>
      <dgm:spPr/>
    </dgm:pt>
    <dgm:pt modelId="{5373B586-2C01-4003-89DF-5EA36E606D2F}" type="pres">
      <dgm:prSet presAssocID="{570C7341-AD76-4FB9-ADC3-285B5F6FC7D3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4C41B21-D9AE-42F2-9573-84DC8455A1CC}" type="pres">
      <dgm:prSet presAssocID="{570C7341-AD76-4FB9-ADC3-285B5F6FC7D3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07A2F89-2128-437A-9121-8077B86E0A02}" type="pres">
      <dgm:prSet presAssocID="{D37F75EC-126D-4D98-8E0D-095EE34CBC1E}" presName="sp" presStyleCnt="0"/>
      <dgm:spPr/>
    </dgm:pt>
    <dgm:pt modelId="{7D1F22A1-3ED2-41DA-B356-7B6EB4D210F3}" type="pres">
      <dgm:prSet presAssocID="{950BAC8C-409D-4528-AFEC-F5F830FDDDD4}" presName="composite" presStyleCnt="0"/>
      <dgm:spPr/>
    </dgm:pt>
    <dgm:pt modelId="{E530F283-A1CE-48D8-8B6B-29828848C1A9}" type="pres">
      <dgm:prSet presAssocID="{950BAC8C-409D-4528-AFEC-F5F830FDDDD4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45C5BC0-04A1-43DF-A464-D03211CB6B23}" type="pres">
      <dgm:prSet presAssocID="{950BAC8C-409D-4528-AFEC-F5F830FDDDD4}" presName="descendantText" presStyleLbl="alignAcc1" presStyleIdx="1" presStyleCnt="4" custLinFactNeighborX="-126" custLinFactNeighborY="194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4DE0F22-75F9-41A9-A8DE-8DD1C9D8C735}" type="pres">
      <dgm:prSet presAssocID="{DFB8963B-638B-4E31-8FD1-C36A9B3E24F9}" presName="sp" presStyleCnt="0"/>
      <dgm:spPr/>
    </dgm:pt>
    <dgm:pt modelId="{1DEB5D23-EECC-4285-B7D5-118305EEBBDE}" type="pres">
      <dgm:prSet presAssocID="{40E2CF68-F341-4352-B233-CF7741B65F44}" presName="composite" presStyleCnt="0"/>
      <dgm:spPr/>
    </dgm:pt>
    <dgm:pt modelId="{7D5B2960-F18D-4B55-BFCD-6AE33BAEBBBE}" type="pres">
      <dgm:prSet presAssocID="{40E2CF68-F341-4352-B233-CF7741B65F44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F291F23-35D2-4925-A5B4-BE9DC6AEB0C4}" type="pres">
      <dgm:prSet presAssocID="{40E2CF68-F341-4352-B233-CF7741B65F44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A3545BE-7EE0-41CC-8E6B-52DF3EBA8254}" type="pres">
      <dgm:prSet presAssocID="{A03BACD7-AB56-4287-ADE6-A4FFA37B7B5D}" presName="sp" presStyleCnt="0"/>
      <dgm:spPr/>
    </dgm:pt>
    <dgm:pt modelId="{A02A6A95-F03E-4100-A24E-97ACB9AA666E}" type="pres">
      <dgm:prSet presAssocID="{EC537C4A-7FBA-458E-8364-C3D3326D2911}" presName="composite" presStyleCnt="0"/>
      <dgm:spPr/>
    </dgm:pt>
    <dgm:pt modelId="{342E1A5E-7BC0-4674-99AA-AE6476D26ECE}" type="pres">
      <dgm:prSet presAssocID="{EC537C4A-7FBA-458E-8364-C3D3326D2911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D60F50C9-687D-4A8A-ADAA-ACCA94BA2EF1}" type="pres">
      <dgm:prSet presAssocID="{EC537C4A-7FBA-458E-8364-C3D3326D2911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F97CEAC0-7AEB-49E7-8700-378292C2EACE}" type="presOf" srcId="{40E2CF68-F341-4352-B233-CF7741B65F44}" destId="{7D5B2960-F18D-4B55-BFCD-6AE33BAEBBBE}" srcOrd="0" destOrd="0" presId="urn:microsoft.com/office/officeart/2005/8/layout/chevron2"/>
    <dgm:cxn modelId="{88C904DA-417F-43B6-B7A1-82FEF33A099C}" srcId="{EC537C4A-7FBA-458E-8364-C3D3326D2911}" destId="{C089BE1C-EABB-4E7F-AB8D-ECD4FF03D7E3}" srcOrd="0" destOrd="0" parTransId="{57FBE6CF-6816-4FA5-A332-1982798BEEEF}" sibTransId="{89AD9C0E-CE87-45E8-A564-8AB4A8329C30}"/>
    <dgm:cxn modelId="{088536A2-C2F3-4F42-9113-6AE5C931567E}" srcId="{570C7341-AD76-4FB9-ADC3-285B5F6FC7D3}" destId="{15C4C4F4-9BD0-4BA9-B122-1199260FB3F8}" srcOrd="1" destOrd="0" parTransId="{C1E3B12C-0DAA-4396-A663-DE4117C64D68}" sibTransId="{EEB24166-2CED-4A85-A79C-A1EF46B19063}"/>
    <dgm:cxn modelId="{43859E07-69FD-483A-B3BD-C18DD15CE4A7}" type="presOf" srcId="{570C7341-AD76-4FB9-ADC3-285B5F6FC7D3}" destId="{5373B586-2C01-4003-89DF-5EA36E606D2F}" srcOrd="0" destOrd="0" presId="urn:microsoft.com/office/officeart/2005/8/layout/chevron2"/>
    <dgm:cxn modelId="{FED7559A-E171-4CDD-9F72-578C6029FBC0}" srcId="{40E2CF68-F341-4352-B233-CF7741B65F44}" destId="{6F993FB3-742C-4F85-B72D-9B0490166972}" srcOrd="1" destOrd="0" parTransId="{BB5BFD6C-C0E5-445E-8275-6400D84B45B7}" sibTransId="{56E9BF09-F1DF-4056-9861-A5309083D148}"/>
    <dgm:cxn modelId="{C0CD489F-1A6B-4046-8909-E276BBD52EEB}" srcId="{950BAC8C-409D-4528-AFEC-F5F830FDDDD4}" destId="{9291B450-1C8D-415C-8B98-0BD6A58C1D3E}" srcOrd="0" destOrd="0" parTransId="{AEDCFCE2-F0A2-44AA-803C-5FE57884A7EA}" sibTransId="{41DB4E11-23B6-40FC-BCD4-876666BCCC72}"/>
    <dgm:cxn modelId="{B3A5677F-71BE-40E5-9A76-D85E64B11904}" srcId="{AAD8173C-6EE6-49E9-8141-D72881B89ECB}" destId="{EC537C4A-7FBA-458E-8364-C3D3326D2911}" srcOrd="3" destOrd="0" parTransId="{B6ED62AB-FC0F-457C-83D1-15853E7EB352}" sibTransId="{30694D98-834C-4046-915A-F3129E3E987D}"/>
    <dgm:cxn modelId="{870F6209-6C60-4DB3-93A7-76F005409BB2}" type="presOf" srcId="{C089BE1C-EABB-4E7F-AB8D-ECD4FF03D7E3}" destId="{D60F50C9-687D-4A8A-ADAA-ACCA94BA2EF1}" srcOrd="0" destOrd="0" presId="urn:microsoft.com/office/officeart/2005/8/layout/chevron2"/>
    <dgm:cxn modelId="{B890A3EA-FD88-4AFE-89AA-C45F24150853}" type="presOf" srcId="{9291B450-1C8D-415C-8B98-0BD6A58C1D3E}" destId="{245C5BC0-04A1-43DF-A464-D03211CB6B23}" srcOrd="0" destOrd="0" presId="urn:microsoft.com/office/officeart/2005/8/layout/chevron2"/>
    <dgm:cxn modelId="{1409A2B7-C0EB-43C3-AA6E-2CB6E144639E}" type="presOf" srcId="{E0BCB146-6DC8-4303-B524-C949BD8EA59C}" destId="{245C5BC0-04A1-43DF-A464-D03211CB6B23}" srcOrd="0" destOrd="2" presId="urn:microsoft.com/office/officeart/2005/8/layout/chevron2"/>
    <dgm:cxn modelId="{77F06813-744B-4443-985D-D798A85C1770}" type="presOf" srcId="{6F993FB3-742C-4F85-B72D-9B0490166972}" destId="{5F291F23-35D2-4925-A5B4-BE9DC6AEB0C4}" srcOrd="0" destOrd="1" presId="urn:microsoft.com/office/officeart/2005/8/layout/chevron2"/>
    <dgm:cxn modelId="{CCA41489-22EC-432F-8890-3BAB1F00860C}" type="presOf" srcId="{15C4C4F4-9BD0-4BA9-B122-1199260FB3F8}" destId="{04C41B21-D9AE-42F2-9573-84DC8455A1CC}" srcOrd="0" destOrd="1" presId="urn:microsoft.com/office/officeart/2005/8/layout/chevron2"/>
    <dgm:cxn modelId="{D6E83EAE-C980-443B-8F33-411DED701D39}" type="presOf" srcId="{7E848197-C2CC-4EA8-B7B5-E6CD3549E484}" destId="{5F291F23-35D2-4925-A5B4-BE9DC6AEB0C4}" srcOrd="0" destOrd="0" presId="urn:microsoft.com/office/officeart/2005/8/layout/chevron2"/>
    <dgm:cxn modelId="{0B1EA022-1F60-46AC-9EA7-BCFAE8D42723}" type="presOf" srcId="{950BAC8C-409D-4528-AFEC-F5F830FDDDD4}" destId="{E530F283-A1CE-48D8-8B6B-29828848C1A9}" srcOrd="0" destOrd="0" presId="urn:microsoft.com/office/officeart/2005/8/layout/chevron2"/>
    <dgm:cxn modelId="{BE01289B-E721-41A2-BEEA-0341CA9F6A13}" type="presOf" srcId="{AAD8173C-6EE6-49E9-8141-D72881B89ECB}" destId="{1D474C29-A030-4239-B655-CC41B71B4942}" srcOrd="0" destOrd="0" presId="urn:microsoft.com/office/officeart/2005/8/layout/chevron2"/>
    <dgm:cxn modelId="{3B0C2AB4-551D-4BFF-B97B-0B551B5D5EAF}" srcId="{950BAC8C-409D-4528-AFEC-F5F830FDDDD4}" destId="{E0BCB146-6DC8-4303-B524-C949BD8EA59C}" srcOrd="2" destOrd="0" parTransId="{BE666504-F331-4991-BCEE-A4BBA1ADA099}" sibTransId="{68E09FCE-C888-4DBB-9A9B-F46013D10ACF}"/>
    <dgm:cxn modelId="{181F3692-4776-40D0-90E2-150922838830}" srcId="{570C7341-AD76-4FB9-ADC3-285B5F6FC7D3}" destId="{289E5CE4-683F-4BE1-B25A-D193390E44D6}" srcOrd="0" destOrd="0" parTransId="{EB2414D8-A44E-43E5-86AC-D227393A2950}" sibTransId="{44B5B5EE-ED20-4DC5-B78C-827F3A83FFD0}"/>
    <dgm:cxn modelId="{2C0B01BE-85B3-4A5F-8167-2ABDB5B8DD21}" srcId="{950BAC8C-409D-4528-AFEC-F5F830FDDDD4}" destId="{A1986B50-8E1A-42F5-9B27-F9149D6B9218}" srcOrd="1" destOrd="0" parTransId="{0F2B93EA-DA55-4757-8135-793E80A3BBC9}" sibTransId="{44425740-E1C9-419D-8534-D7B817C22B0F}"/>
    <dgm:cxn modelId="{321816F9-AD83-4DEC-A55B-999F09A618D4}" type="presOf" srcId="{A1986B50-8E1A-42F5-9B27-F9149D6B9218}" destId="{245C5BC0-04A1-43DF-A464-D03211CB6B23}" srcOrd="0" destOrd="1" presId="urn:microsoft.com/office/officeart/2005/8/layout/chevron2"/>
    <dgm:cxn modelId="{B4923256-268C-43CE-BD82-EC921BD3604D}" srcId="{AAD8173C-6EE6-49E9-8141-D72881B89ECB}" destId="{570C7341-AD76-4FB9-ADC3-285B5F6FC7D3}" srcOrd="0" destOrd="0" parTransId="{928732F9-2786-4F91-97C7-8FDCBF1D6A75}" sibTransId="{D37F75EC-126D-4D98-8E0D-095EE34CBC1E}"/>
    <dgm:cxn modelId="{9B9D6A5A-5B06-4445-8945-1189D269C083}" type="presOf" srcId="{289E5CE4-683F-4BE1-B25A-D193390E44D6}" destId="{04C41B21-D9AE-42F2-9573-84DC8455A1CC}" srcOrd="0" destOrd="0" presId="urn:microsoft.com/office/officeart/2005/8/layout/chevron2"/>
    <dgm:cxn modelId="{17A62337-44BA-4387-9A76-293747C7C769}" srcId="{40E2CF68-F341-4352-B233-CF7741B65F44}" destId="{7E848197-C2CC-4EA8-B7B5-E6CD3549E484}" srcOrd="0" destOrd="0" parTransId="{282AC17A-A69C-4036-B70A-9EAFEC3E0B76}" sibTransId="{617927A6-6533-4D8B-9831-B61EADB20AD1}"/>
    <dgm:cxn modelId="{769DC9D7-F92F-4918-947E-C54D18D193BC}" type="presOf" srcId="{EC537C4A-7FBA-458E-8364-C3D3326D2911}" destId="{342E1A5E-7BC0-4674-99AA-AE6476D26ECE}" srcOrd="0" destOrd="0" presId="urn:microsoft.com/office/officeart/2005/8/layout/chevron2"/>
    <dgm:cxn modelId="{5F146940-1201-4942-937E-B14A6FC57622}" srcId="{AAD8173C-6EE6-49E9-8141-D72881B89ECB}" destId="{950BAC8C-409D-4528-AFEC-F5F830FDDDD4}" srcOrd="1" destOrd="0" parTransId="{DE285497-FAFE-453D-AFE4-7FB246A9E264}" sibTransId="{DFB8963B-638B-4E31-8FD1-C36A9B3E24F9}"/>
    <dgm:cxn modelId="{162BBC5E-FD26-4ABF-B4F5-5E0E6D7DA2A0}" srcId="{AAD8173C-6EE6-49E9-8141-D72881B89ECB}" destId="{40E2CF68-F341-4352-B233-CF7741B65F44}" srcOrd="2" destOrd="0" parTransId="{5AB8C823-8F44-47D4-B46C-3072CC3A3DFC}" sibTransId="{A03BACD7-AB56-4287-ADE6-A4FFA37B7B5D}"/>
    <dgm:cxn modelId="{25C3A5CC-4CAB-4982-A51D-38B5D13871EA}" type="presParOf" srcId="{1D474C29-A030-4239-B655-CC41B71B4942}" destId="{BF9D074F-240A-41C4-AA8E-B0310CBC5246}" srcOrd="0" destOrd="0" presId="urn:microsoft.com/office/officeart/2005/8/layout/chevron2"/>
    <dgm:cxn modelId="{337C3379-77DA-4A77-86D2-ED4003773843}" type="presParOf" srcId="{BF9D074F-240A-41C4-AA8E-B0310CBC5246}" destId="{5373B586-2C01-4003-89DF-5EA36E606D2F}" srcOrd="0" destOrd="0" presId="urn:microsoft.com/office/officeart/2005/8/layout/chevron2"/>
    <dgm:cxn modelId="{C640FB02-5D9D-41D2-B593-AEB36B1485FF}" type="presParOf" srcId="{BF9D074F-240A-41C4-AA8E-B0310CBC5246}" destId="{04C41B21-D9AE-42F2-9573-84DC8455A1CC}" srcOrd="1" destOrd="0" presId="urn:microsoft.com/office/officeart/2005/8/layout/chevron2"/>
    <dgm:cxn modelId="{4A6AABCA-AFC9-43B1-ADB9-9A6CDB1A0AE3}" type="presParOf" srcId="{1D474C29-A030-4239-B655-CC41B71B4942}" destId="{F07A2F89-2128-437A-9121-8077B86E0A02}" srcOrd="1" destOrd="0" presId="urn:microsoft.com/office/officeart/2005/8/layout/chevron2"/>
    <dgm:cxn modelId="{DA18BDC0-867C-4829-BDF4-F576A42AD67C}" type="presParOf" srcId="{1D474C29-A030-4239-B655-CC41B71B4942}" destId="{7D1F22A1-3ED2-41DA-B356-7B6EB4D210F3}" srcOrd="2" destOrd="0" presId="urn:microsoft.com/office/officeart/2005/8/layout/chevron2"/>
    <dgm:cxn modelId="{A1E6EED0-D23C-424F-B3E7-C885A8A6C893}" type="presParOf" srcId="{7D1F22A1-3ED2-41DA-B356-7B6EB4D210F3}" destId="{E530F283-A1CE-48D8-8B6B-29828848C1A9}" srcOrd="0" destOrd="0" presId="urn:microsoft.com/office/officeart/2005/8/layout/chevron2"/>
    <dgm:cxn modelId="{74EAFFBF-E2B7-4BC5-A37D-15EEBE78602E}" type="presParOf" srcId="{7D1F22A1-3ED2-41DA-B356-7B6EB4D210F3}" destId="{245C5BC0-04A1-43DF-A464-D03211CB6B23}" srcOrd="1" destOrd="0" presId="urn:microsoft.com/office/officeart/2005/8/layout/chevron2"/>
    <dgm:cxn modelId="{4C632BD6-CF42-4650-8B00-AC73B15670BC}" type="presParOf" srcId="{1D474C29-A030-4239-B655-CC41B71B4942}" destId="{14DE0F22-75F9-41A9-A8DE-8DD1C9D8C735}" srcOrd="3" destOrd="0" presId="urn:microsoft.com/office/officeart/2005/8/layout/chevron2"/>
    <dgm:cxn modelId="{B8A90588-1A4A-4EEC-8838-8248912EA73A}" type="presParOf" srcId="{1D474C29-A030-4239-B655-CC41B71B4942}" destId="{1DEB5D23-EECC-4285-B7D5-118305EEBBDE}" srcOrd="4" destOrd="0" presId="urn:microsoft.com/office/officeart/2005/8/layout/chevron2"/>
    <dgm:cxn modelId="{F3A1258B-F615-4AD0-96A3-FD114A4888B4}" type="presParOf" srcId="{1DEB5D23-EECC-4285-B7D5-118305EEBBDE}" destId="{7D5B2960-F18D-4B55-BFCD-6AE33BAEBBBE}" srcOrd="0" destOrd="0" presId="urn:microsoft.com/office/officeart/2005/8/layout/chevron2"/>
    <dgm:cxn modelId="{6E308552-FF47-48DA-8F76-1BF835F35732}" type="presParOf" srcId="{1DEB5D23-EECC-4285-B7D5-118305EEBBDE}" destId="{5F291F23-35D2-4925-A5B4-BE9DC6AEB0C4}" srcOrd="1" destOrd="0" presId="urn:microsoft.com/office/officeart/2005/8/layout/chevron2"/>
    <dgm:cxn modelId="{6BDCC863-C258-4D02-8555-18271EFFCE33}" type="presParOf" srcId="{1D474C29-A030-4239-B655-CC41B71B4942}" destId="{4A3545BE-7EE0-41CC-8E6B-52DF3EBA8254}" srcOrd="5" destOrd="0" presId="urn:microsoft.com/office/officeart/2005/8/layout/chevron2"/>
    <dgm:cxn modelId="{F060EAC8-BDA9-4D69-8D51-151687221C34}" type="presParOf" srcId="{1D474C29-A030-4239-B655-CC41B71B4942}" destId="{A02A6A95-F03E-4100-A24E-97ACB9AA666E}" srcOrd="6" destOrd="0" presId="urn:microsoft.com/office/officeart/2005/8/layout/chevron2"/>
    <dgm:cxn modelId="{63ACA462-95A9-4C88-94E8-7B945B580030}" type="presParOf" srcId="{A02A6A95-F03E-4100-A24E-97ACB9AA666E}" destId="{342E1A5E-7BC0-4674-99AA-AE6476D26ECE}" srcOrd="0" destOrd="0" presId="urn:microsoft.com/office/officeart/2005/8/layout/chevron2"/>
    <dgm:cxn modelId="{7F5A0C43-037D-415F-B337-B6A88D94DE53}" type="presParOf" srcId="{A02A6A95-F03E-4100-A24E-97ACB9AA666E}" destId="{D60F50C9-687D-4A8A-ADAA-ACCA94BA2EF1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AD8173C-6EE6-49E9-8141-D72881B89ECB}" type="doc">
      <dgm:prSet loTypeId="urn:microsoft.com/office/officeart/2005/8/layout/chevron2" loCatId="list" qsTypeId="urn:microsoft.com/office/officeart/2005/8/quickstyle/simple1" qsCatId="simple" csTypeId="urn:microsoft.com/office/officeart/2005/8/colors/accent5_3" csCatId="accent5" phldr="1"/>
      <dgm:spPr/>
      <dgm:t>
        <a:bodyPr/>
        <a:lstStyle/>
        <a:p>
          <a:endParaRPr lang="fr-FR"/>
        </a:p>
      </dgm:t>
    </dgm:pt>
    <dgm:pt modelId="{570C7341-AD76-4FB9-ADC3-285B5F6FC7D3}">
      <dgm:prSet phldrT="[Texte]"/>
      <dgm:spPr/>
      <dgm:t>
        <a:bodyPr/>
        <a:lstStyle/>
        <a:p>
          <a:r>
            <a:rPr lang="fr-FR" dirty="0" smtClean="0"/>
            <a:t>1</a:t>
          </a:r>
          <a:endParaRPr lang="fr-FR" dirty="0"/>
        </a:p>
      </dgm:t>
    </dgm:pt>
    <dgm:pt modelId="{928732F9-2786-4F91-97C7-8FDCBF1D6A75}" type="parTrans" cxnId="{B4923256-268C-43CE-BD82-EC921BD3604D}">
      <dgm:prSet/>
      <dgm:spPr/>
      <dgm:t>
        <a:bodyPr/>
        <a:lstStyle/>
        <a:p>
          <a:endParaRPr lang="fr-FR"/>
        </a:p>
      </dgm:t>
    </dgm:pt>
    <dgm:pt modelId="{D37F75EC-126D-4D98-8E0D-095EE34CBC1E}" type="sibTrans" cxnId="{B4923256-268C-43CE-BD82-EC921BD3604D}">
      <dgm:prSet/>
      <dgm:spPr/>
      <dgm:t>
        <a:bodyPr/>
        <a:lstStyle/>
        <a:p>
          <a:endParaRPr lang="fr-FR"/>
        </a:p>
      </dgm:t>
    </dgm:pt>
    <dgm:pt modelId="{289E5CE4-683F-4BE1-B25A-D193390E44D6}">
      <dgm:prSet custT="1"/>
      <dgm:spPr/>
      <dgm:t>
        <a:bodyPr/>
        <a:lstStyle/>
        <a:p>
          <a:r>
            <a:rPr lang="fr-FR" sz="1600" baseline="0" dirty="0" smtClean="0"/>
            <a:t>Se rendre dans l’onglet « </a:t>
          </a:r>
          <a:r>
            <a:rPr lang="fr-FR" sz="1600" b="1" baseline="0" dirty="0" smtClean="0"/>
            <a:t>Catalogue de donnée</a:t>
          </a:r>
          <a:r>
            <a:rPr lang="fr-FR" sz="1600" baseline="0" dirty="0" smtClean="0"/>
            <a:t> » et recherchez la fiche que vous souhaitez dupliquer</a:t>
          </a:r>
          <a:endParaRPr lang="fr-FR" sz="1600" dirty="0"/>
        </a:p>
      </dgm:t>
    </dgm:pt>
    <dgm:pt modelId="{EB2414D8-A44E-43E5-86AC-D227393A2950}" type="parTrans" cxnId="{181F3692-4776-40D0-90E2-150922838830}">
      <dgm:prSet/>
      <dgm:spPr/>
      <dgm:t>
        <a:bodyPr/>
        <a:lstStyle/>
        <a:p>
          <a:endParaRPr lang="fr-FR"/>
        </a:p>
      </dgm:t>
    </dgm:pt>
    <dgm:pt modelId="{44B5B5EE-ED20-4DC5-B78C-827F3A83FFD0}" type="sibTrans" cxnId="{181F3692-4776-40D0-90E2-150922838830}">
      <dgm:prSet/>
      <dgm:spPr/>
      <dgm:t>
        <a:bodyPr/>
        <a:lstStyle/>
        <a:p>
          <a:endParaRPr lang="fr-FR"/>
        </a:p>
      </dgm:t>
    </dgm:pt>
    <dgm:pt modelId="{950BAC8C-409D-4528-AFEC-F5F830FDDDD4}">
      <dgm:prSet phldrT="[Texte]"/>
      <dgm:spPr/>
      <dgm:t>
        <a:bodyPr/>
        <a:lstStyle/>
        <a:p>
          <a:r>
            <a:rPr lang="fr-FR" dirty="0" smtClean="0"/>
            <a:t>2</a:t>
          </a:r>
          <a:endParaRPr lang="fr-FR" dirty="0"/>
        </a:p>
      </dgm:t>
    </dgm:pt>
    <dgm:pt modelId="{DE285497-FAFE-453D-AFE4-7FB246A9E264}" type="parTrans" cxnId="{5F146940-1201-4942-937E-B14A6FC57622}">
      <dgm:prSet/>
      <dgm:spPr/>
      <dgm:t>
        <a:bodyPr/>
        <a:lstStyle/>
        <a:p>
          <a:endParaRPr lang="fr-FR"/>
        </a:p>
      </dgm:t>
    </dgm:pt>
    <dgm:pt modelId="{DFB8963B-638B-4E31-8FD1-C36A9B3E24F9}" type="sibTrans" cxnId="{5F146940-1201-4942-937E-B14A6FC57622}">
      <dgm:prSet/>
      <dgm:spPr/>
      <dgm:t>
        <a:bodyPr/>
        <a:lstStyle/>
        <a:p>
          <a:endParaRPr lang="fr-FR"/>
        </a:p>
      </dgm:t>
    </dgm:pt>
    <dgm:pt modelId="{9291B450-1C8D-415C-8B98-0BD6A58C1D3E}">
      <dgm:prSet phldrT="[Texte]" custT="1"/>
      <dgm:spPr/>
      <dgm:t>
        <a:bodyPr/>
        <a:lstStyle/>
        <a:p>
          <a:r>
            <a:rPr lang="fr-FR" sz="1600" baseline="0" dirty="0" smtClean="0"/>
            <a:t>Sélectionnez le répertoire d’accueil puis cliquez sur </a:t>
          </a:r>
          <a:r>
            <a:rPr lang="fr-FR" sz="1600" b="1" baseline="0" dirty="0" smtClean="0"/>
            <a:t>créer</a:t>
          </a:r>
          <a:r>
            <a:rPr lang="fr-FR" sz="1600" baseline="0" dirty="0" smtClean="0"/>
            <a:t> et modifiez les informations de la fiche si nécessaire</a:t>
          </a:r>
          <a:endParaRPr lang="fr-FR" sz="1600" baseline="0" dirty="0"/>
        </a:p>
      </dgm:t>
    </dgm:pt>
    <dgm:pt modelId="{AEDCFCE2-F0A2-44AA-803C-5FE57884A7EA}" type="parTrans" cxnId="{C0CD489F-1A6B-4046-8909-E276BBD52EEB}">
      <dgm:prSet/>
      <dgm:spPr/>
      <dgm:t>
        <a:bodyPr/>
        <a:lstStyle/>
        <a:p>
          <a:endParaRPr lang="fr-FR"/>
        </a:p>
      </dgm:t>
    </dgm:pt>
    <dgm:pt modelId="{41DB4E11-23B6-40FC-BCD4-876666BCCC72}" type="sibTrans" cxnId="{C0CD489F-1A6B-4046-8909-E276BBD52EEB}">
      <dgm:prSet/>
      <dgm:spPr/>
      <dgm:t>
        <a:bodyPr/>
        <a:lstStyle/>
        <a:p>
          <a:endParaRPr lang="fr-FR"/>
        </a:p>
      </dgm:t>
    </dgm:pt>
    <dgm:pt modelId="{40E2CF68-F341-4352-B233-CF7741B65F44}">
      <dgm:prSet phldrT="[Texte]"/>
      <dgm:spPr/>
      <dgm:t>
        <a:bodyPr/>
        <a:lstStyle/>
        <a:p>
          <a:r>
            <a:rPr lang="fr-FR" dirty="0" smtClean="0"/>
            <a:t>3</a:t>
          </a:r>
          <a:endParaRPr lang="fr-FR" dirty="0"/>
        </a:p>
      </dgm:t>
    </dgm:pt>
    <dgm:pt modelId="{5AB8C823-8F44-47D4-B46C-3072CC3A3DFC}" type="parTrans" cxnId="{162BBC5E-FD26-4ABF-B4F5-5E0E6D7DA2A0}">
      <dgm:prSet/>
      <dgm:spPr/>
      <dgm:t>
        <a:bodyPr/>
        <a:lstStyle/>
        <a:p>
          <a:endParaRPr lang="fr-FR"/>
        </a:p>
      </dgm:t>
    </dgm:pt>
    <dgm:pt modelId="{A03BACD7-AB56-4287-ADE6-A4FFA37B7B5D}" type="sibTrans" cxnId="{162BBC5E-FD26-4ABF-B4F5-5E0E6D7DA2A0}">
      <dgm:prSet/>
      <dgm:spPr/>
      <dgm:t>
        <a:bodyPr/>
        <a:lstStyle/>
        <a:p>
          <a:endParaRPr lang="fr-FR"/>
        </a:p>
      </dgm:t>
    </dgm:pt>
    <dgm:pt modelId="{7E848197-C2CC-4EA8-B7B5-E6CD3549E484}">
      <dgm:prSet phldrT="[Texte]" custT="1"/>
      <dgm:spPr/>
      <dgm:t>
        <a:bodyPr/>
        <a:lstStyle/>
        <a:p>
          <a:r>
            <a:rPr lang="fr-FR" sz="1600" baseline="0" dirty="0" smtClean="0"/>
            <a:t>Se rendre dans l’onglet « </a:t>
          </a:r>
          <a:r>
            <a:rPr lang="fr-FR" sz="1600" b="1" baseline="0" dirty="0" smtClean="0"/>
            <a:t>Catalogue de donnée</a:t>
          </a:r>
          <a:r>
            <a:rPr lang="fr-FR" sz="1600" baseline="0" dirty="0" smtClean="0"/>
            <a:t> », cliquez sur </a:t>
          </a:r>
          <a:r>
            <a:rPr lang="fr-FR" sz="1600" b="1" baseline="0" dirty="0" smtClean="0"/>
            <a:t>contribuer </a:t>
          </a:r>
          <a:r>
            <a:rPr lang="fr-FR" sz="1600" baseline="0" dirty="0" smtClean="0"/>
            <a:t>et sélectionnez </a:t>
          </a:r>
          <a:r>
            <a:rPr lang="fr-FR" sz="1600" b="1" baseline="0" dirty="0" smtClean="0"/>
            <a:t>importer</a:t>
          </a:r>
          <a:endParaRPr lang="fr-FR" sz="1600" b="1" baseline="0" dirty="0"/>
        </a:p>
      </dgm:t>
    </dgm:pt>
    <dgm:pt modelId="{282AC17A-A69C-4036-B70A-9EAFEC3E0B76}" type="parTrans" cxnId="{17A62337-44BA-4387-9A76-293747C7C769}">
      <dgm:prSet/>
      <dgm:spPr/>
      <dgm:t>
        <a:bodyPr/>
        <a:lstStyle/>
        <a:p>
          <a:endParaRPr lang="fr-FR"/>
        </a:p>
      </dgm:t>
    </dgm:pt>
    <dgm:pt modelId="{617927A6-6533-4D8B-9831-B61EADB20AD1}" type="sibTrans" cxnId="{17A62337-44BA-4387-9A76-293747C7C769}">
      <dgm:prSet/>
      <dgm:spPr/>
      <dgm:t>
        <a:bodyPr/>
        <a:lstStyle/>
        <a:p>
          <a:endParaRPr lang="fr-FR"/>
        </a:p>
      </dgm:t>
    </dgm:pt>
    <dgm:pt modelId="{EC537C4A-7FBA-458E-8364-C3D3326D2911}">
      <dgm:prSet phldrT="[Texte]"/>
      <dgm:spPr/>
      <dgm:t>
        <a:bodyPr/>
        <a:lstStyle/>
        <a:p>
          <a:r>
            <a:rPr lang="fr-FR" dirty="0" smtClean="0"/>
            <a:t>4</a:t>
          </a:r>
          <a:endParaRPr lang="fr-FR" dirty="0"/>
        </a:p>
      </dgm:t>
    </dgm:pt>
    <dgm:pt modelId="{B6ED62AB-FC0F-457C-83D1-15853E7EB352}" type="parTrans" cxnId="{B3A5677F-71BE-40E5-9A76-D85E64B11904}">
      <dgm:prSet/>
      <dgm:spPr/>
      <dgm:t>
        <a:bodyPr/>
        <a:lstStyle/>
        <a:p>
          <a:endParaRPr lang="fr-FR"/>
        </a:p>
      </dgm:t>
    </dgm:pt>
    <dgm:pt modelId="{30694D98-834C-4046-915A-F3129E3E987D}" type="sibTrans" cxnId="{B3A5677F-71BE-40E5-9A76-D85E64B11904}">
      <dgm:prSet/>
      <dgm:spPr/>
      <dgm:t>
        <a:bodyPr/>
        <a:lstStyle/>
        <a:p>
          <a:endParaRPr lang="fr-FR"/>
        </a:p>
      </dgm:t>
    </dgm:pt>
    <dgm:pt modelId="{C089BE1C-EABB-4E7F-AB8D-ECD4FF03D7E3}">
      <dgm:prSet custT="1"/>
      <dgm:spPr/>
      <dgm:t>
        <a:bodyPr/>
        <a:lstStyle/>
        <a:p>
          <a:r>
            <a:rPr lang="fr-FR" sz="1600" baseline="0" dirty="0" smtClean="0">
              <a:solidFill>
                <a:schemeClr val="tx1"/>
              </a:solidFill>
            </a:rPr>
            <a:t>Enregistrer la donnée importée en cliquant sur l’icône stylo</a:t>
          </a:r>
          <a:endParaRPr lang="fr-FR" sz="1600" baseline="0" dirty="0">
            <a:solidFill>
              <a:schemeClr val="tx1"/>
            </a:solidFill>
          </a:endParaRPr>
        </a:p>
      </dgm:t>
    </dgm:pt>
    <dgm:pt modelId="{57FBE6CF-6816-4FA5-A332-1982798BEEEF}" type="parTrans" cxnId="{88C904DA-417F-43B6-B7A1-82FEF33A099C}">
      <dgm:prSet/>
      <dgm:spPr/>
      <dgm:t>
        <a:bodyPr/>
        <a:lstStyle/>
        <a:p>
          <a:endParaRPr lang="fr-FR"/>
        </a:p>
      </dgm:t>
    </dgm:pt>
    <dgm:pt modelId="{89AD9C0E-CE87-45E8-A564-8AB4A8329C30}" type="sibTrans" cxnId="{88C904DA-417F-43B6-B7A1-82FEF33A099C}">
      <dgm:prSet/>
      <dgm:spPr/>
      <dgm:t>
        <a:bodyPr/>
        <a:lstStyle/>
        <a:p>
          <a:endParaRPr lang="fr-FR"/>
        </a:p>
      </dgm:t>
    </dgm:pt>
    <dgm:pt modelId="{D237E7EE-884A-4BEB-84D4-65DFDEE993CC}">
      <dgm:prSet custT="1"/>
      <dgm:spPr/>
      <dgm:t>
        <a:bodyPr/>
        <a:lstStyle/>
        <a:p>
          <a:r>
            <a:rPr lang="fr-FR" sz="1600" baseline="0" dirty="0" smtClean="0"/>
            <a:t>Sélectionnez la fiche puis </a:t>
          </a:r>
          <a:r>
            <a:rPr lang="fr-FR" sz="1600" b="1" baseline="0" dirty="0" smtClean="0"/>
            <a:t>cliquez</a:t>
          </a:r>
          <a:r>
            <a:rPr lang="fr-FR" sz="1600" baseline="0" dirty="0" smtClean="0"/>
            <a:t> sur </a:t>
          </a:r>
          <a:r>
            <a:rPr lang="fr-FR" sz="1600" b="1" baseline="0" dirty="0" smtClean="0"/>
            <a:t>gérer la fiche </a:t>
          </a:r>
          <a:r>
            <a:rPr lang="fr-FR" sz="1600" baseline="0" dirty="0" smtClean="0"/>
            <a:t>et sur </a:t>
          </a:r>
          <a:r>
            <a:rPr lang="fr-FR" sz="1600" b="1" baseline="0" dirty="0" smtClean="0"/>
            <a:t>dupliquer</a:t>
          </a:r>
          <a:r>
            <a:rPr lang="fr-FR" sz="1600" baseline="0" dirty="0" smtClean="0"/>
            <a:t> </a:t>
          </a:r>
          <a:endParaRPr lang="fr-FR" sz="1600" baseline="0" dirty="0"/>
        </a:p>
      </dgm:t>
    </dgm:pt>
    <dgm:pt modelId="{3A00DBE7-5817-45F2-A4C1-0A89CC11593D}" type="parTrans" cxnId="{8B4EC776-BCB1-4AAF-A04E-51F936086B89}">
      <dgm:prSet/>
      <dgm:spPr/>
      <dgm:t>
        <a:bodyPr/>
        <a:lstStyle/>
        <a:p>
          <a:endParaRPr lang="fr-FR"/>
        </a:p>
      </dgm:t>
    </dgm:pt>
    <dgm:pt modelId="{429A8E89-C3EF-4704-A5EC-A437AEDCFC66}" type="sibTrans" cxnId="{8B4EC776-BCB1-4AAF-A04E-51F936086B89}">
      <dgm:prSet/>
      <dgm:spPr/>
      <dgm:t>
        <a:bodyPr/>
        <a:lstStyle/>
        <a:p>
          <a:endParaRPr lang="fr-FR"/>
        </a:p>
      </dgm:t>
    </dgm:pt>
    <dgm:pt modelId="{C2769ED0-5976-48E1-87C0-5C4135511396}">
      <dgm:prSet phldrT="[Texte]" custT="1"/>
      <dgm:spPr/>
      <dgm:t>
        <a:bodyPr/>
        <a:lstStyle/>
        <a:p>
          <a:r>
            <a:rPr lang="fr-FR" sz="1600" baseline="0" dirty="0" smtClean="0"/>
            <a:t>Enregistrez la fiche qui vient d’être dupliquée</a:t>
          </a:r>
          <a:endParaRPr lang="fr-FR" sz="1600" baseline="0" dirty="0"/>
        </a:p>
      </dgm:t>
    </dgm:pt>
    <dgm:pt modelId="{D85017F7-A8BB-4813-BE1F-8EC0C80B0797}" type="parTrans" cxnId="{EFF744EC-2C58-4AD1-AE2B-F3F93DC4A448}">
      <dgm:prSet/>
      <dgm:spPr/>
      <dgm:t>
        <a:bodyPr/>
        <a:lstStyle/>
        <a:p>
          <a:endParaRPr lang="fr-FR"/>
        </a:p>
      </dgm:t>
    </dgm:pt>
    <dgm:pt modelId="{AE4DD9AB-2145-4D8E-8F52-5AC5A82B907B}" type="sibTrans" cxnId="{EFF744EC-2C58-4AD1-AE2B-F3F93DC4A448}">
      <dgm:prSet/>
      <dgm:spPr/>
      <dgm:t>
        <a:bodyPr/>
        <a:lstStyle/>
        <a:p>
          <a:endParaRPr lang="fr-FR"/>
        </a:p>
      </dgm:t>
    </dgm:pt>
    <dgm:pt modelId="{642AF883-457C-4AAC-B8B5-BD68A9EFCFF2}">
      <dgm:prSet phldrT="[Texte]" custT="1"/>
      <dgm:spPr/>
      <dgm:t>
        <a:bodyPr/>
        <a:lstStyle/>
        <a:p>
          <a:r>
            <a:rPr lang="fr-FR" sz="1600" baseline="0" dirty="0" smtClean="0"/>
            <a:t>Cliquer sur </a:t>
          </a:r>
          <a:r>
            <a:rPr lang="fr-FR" sz="1600" b="1" baseline="0" dirty="0" smtClean="0"/>
            <a:t>sélectionner </a:t>
          </a:r>
          <a:r>
            <a:rPr lang="fr-FR" sz="1600" baseline="0" dirty="0" smtClean="0"/>
            <a:t>ou</a:t>
          </a:r>
          <a:r>
            <a:rPr lang="fr-FR" sz="1600" b="1" baseline="0" dirty="0" smtClean="0"/>
            <a:t> déposer un fichier </a:t>
          </a:r>
          <a:r>
            <a:rPr lang="fr-FR" sz="1600" b="0" baseline="0" dirty="0" smtClean="0"/>
            <a:t>puis sélectionnez le fichier à importer</a:t>
          </a:r>
          <a:endParaRPr lang="fr-FR" sz="1600" b="0" baseline="0" dirty="0"/>
        </a:p>
      </dgm:t>
    </dgm:pt>
    <dgm:pt modelId="{7441F825-BE8A-458F-AC33-60FF319D53A9}" type="parTrans" cxnId="{291773CF-2591-4C4A-8F3B-502BCC87F341}">
      <dgm:prSet/>
      <dgm:spPr/>
      <dgm:t>
        <a:bodyPr/>
        <a:lstStyle/>
        <a:p>
          <a:endParaRPr lang="fr-FR"/>
        </a:p>
      </dgm:t>
    </dgm:pt>
    <dgm:pt modelId="{74B090FC-D9CC-4FAF-AE7A-87A37852E1DC}" type="sibTrans" cxnId="{291773CF-2591-4C4A-8F3B-502BCC87F341}">
      <dgm:prSet/>
      <dgm:spPr/>
      <dgm:t>
        <a:bodyPr/>
        <a:lstStyle/>
        <a:p>
          <a:endParaRPr lang="fr-FR"/>
        </a:p>
      </dgm:t>
    </dgm:pt>
    <dgm:pt modelId="{9699B839-7C1A-4214-88AF-41A1A58F4A13}">
      <dgm:prSet custT="1"/>
      <dgm:spPr/>
      <dgm:t>
        <a:bodyPr/>
        <a:lstStyle/>
        <a:p>
          <a:r>
            <a:rPr lang="fr-FR" sz="1600" b="1" baseline="0" dirty="0" smtClean="0"/>
            <a:t>Validez</a:t>
          </a:r>
          <a:r>
            <a:rPr lang="fr-FR" sz="1600" baseline="0" dirty="0" smtClean="0">
              <a:solidFill>
                <a:schemeClr val="tx1"/>
              </a:solidFill>
            </a:rPr>
            <a:t> puis </a:t>
          </a:r>
          <a:r>
            <a:rPr lang="fr-FR" sz="1600" b="1" baseline="0" dirty="0" smtClean="0"/>
            <a:t>enregistrer / fermer la donnée</a:t>
          </a:r>
          <a:endParaRPr lang="fr-FR" sz="1600" b="1" baseline="0" dirty="0"/>
        </a:p>
      </dgm:t>
    </dgm:pt>
    <dgm:pt modelId="{8C963CE1-0F41-493A-B7AA-A183403BA4C7}" type="parTrans" cxnId="{B75468DF-7F01-4636-8298-AA1EFC1B25F1}">
      <dgm:prSet/>
      <dgm:spPr/>
      <dgm:t>
        <a:bodyPr/>
        <a:lstStyle/>
        <a:p>
          <a:endParaRPr lang="fr-FR"/>
        </a:p>
      </dgm:t>
    </dgm:pt>
    <dgm:pt modelId="{A05CC9F8-2744-40F4-B095-ACC4FDCC223A}" type="sibTrans" cxnId="{B75468DF-7F01-4636-8298-AA1EFC1B25F1}">
      <dgm:prSet/>
      <dgm:spPr/>
      <dgm:t>
        <a:bodyPr/>
        <a:lstStyle/>
        <a:p>
          <a:endParaRPr lang="fr-FR"/>
        </a:p>
      </dgm:t>
    </dgm:pt>
    <dgm:pt modelId="{B7909284-6BB9-429C-81C7-C0BF74690135}">
      <dgm:prSet custT="1"/>
      <dgm:spPr/>
      <dgm:t>
        <a:bodyPr/>
        <a:lstStyle/>
        <a:p>
          <a:r>
            <a:rPr lang="fr-FR" sz="1600" baseline="0" dirty="0" smtClean="0">
              <a:solidFill>
                <a:schemeClr val="tx1"/>
              </a:solidFill>
            </a:rPr>
            <a:t>Publier la donnée</a:t>
          </a:r>
          <a:endParaRPr lang="fr-FR" sz="1600" baseline="0" dirty="0">
            <a:solidFill>
              <a:schemeClr val="tx1"/>
            </a:solidFill>
          </a:endParaRPr>
        </a:p>
      </dgm:t>
    </dgm:pt>
    <dgm:pt modelId="{2BB89B7B-D717-4A44-A1E7-51159FE9FD40}" type="parTrans" cxnId="{95942BEB-0700-4657-A955-438FADA399DC}">
      <dgm:prSet/>
      <dgm:spPr/>
      <dgm:t>
        <a:bodyPr/>
        <a:lstStyle/>
        <a:p>
          <a:endParaRPr lang="fr-FR"/>
        </a:p>
      </dgm:t>
    </dgm:pt>
    <dgm:pt modelId="{D0311B60-C8E9-4C4C-97FB-615191A560D0}" type="sibTrans" cxnId="{95942BEB-0700-4657-A955-438FADA399DC}">
      <dgm:prSet/>
      <dgm:spPr/>
      <dgm:t>
        <a:bodyPr/>
        <a:lstStyle/>
        <a:p>
          <a:endParaRPr lang="fr-FR"/>
        </a:p>
      </dgm:t>
    </dgm:pt>
    <dgm:pt modelId="{1D474C29-A030-4239-B655-CC41B71B4942}" type="pres">
      <dgm:prSet presAssocID="{AAD8173C-6EE6-49E9-8141-D72881B89ECB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BF9D074F-240A-41C4-AA8E-B0310CBC5246}" type="pres">
      <dgm:prSet presAssocID="{570C7341-AD76-4FB9-ADC3-285B5F6FC7D3}" presName="composite" presStyleCnt="0"/>
      <dgm:spPr/>
    </dgm:pt>
    <dgm:pt modelId="{5373B586-2C01-4003-89DF-5EA36E606D2F}" type="pres">
      <dgm:prSet presAssocID="{570C7341-AD76-4FB9-ADC3-285B5F6FC7D3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4C41B21-D9AE-42F2-9573-84DC8455A1CC}" type="pres">
      <dgm:prSet presAssocID="{570C7341-AD76-4FB9-ADC3-285B5F6FC7D3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07A2F89-2128-437A-9121-8077B86E0A02}" type="pres">
      <dgm:prSet presAssocID="{D37F75EC-126D-4D98-8E0D-095EE34CBC1E}" presName="sp" presStyleCnt="0"/>
      <dgm:spPr/>
    </dgm:pt>
    <dgm:pt modelId="{7D1F22A1-3ED2-41DA-B356-7B6EB4D210F3}" type="pres">
      <dgm:prSet presAssocID="{950BAC8C-409D-4528-AFEC-F5F830FDDDD4}" presName="composite" presStyleCnt="0"/>
      <dgm:spPr/>
    </dgm:pt>
    <dgm:pt modelId="{E530F283-A1CE-48D8-8B6B-29828848C1A9}" type="pres">
      <dgm:prSet presAssocID="{950BAC8C-409D-4528-AFEC-F5F830FDDDD4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45C5BC0-04A1-43DF-A464-D03211CB6B23}" type="pres">
      <dgm:prSet presAssocID="{950BAC8C-409D-4528-AFEC-F5F830FDDDD4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4DE0F22-75F9-41A9-A8DE-8DD1C9D8C735}" type="pres">
      <dgm:prSet presAssocID="{DFB8963B-638B-4E31-8FD1-C36A9B3E24F9}" presName="sp" presStyleCnt="0"/>
      <dgm:spPr/>
    </dgm:pt>
    <dgm:pt modelId="{1DEB5D23-EECC-4285-B7D5-118305EEBBDE}" type="pres">
      <dgm:prSet presAssocID="{40E2CF68-F341-4352-B233-CF7741B65F44}" presName="composite" presStyleCnt="0"/>
      <dgm:spPr/>
    </dgm:pt>
    <dgm:pt modelId="{7D5B2960-F18D-4B55-BFCD-6AE33BAEBBBE}" type="pres">
      <dgm:prSet presAssocID="{40E2CF68-F341-4352-B233-CF7741B65F44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F291F23-35D2-4925-A5B4-BE9DC6AEB0C4}" type="pres">
      <dgm:prSet presAssocID="{40E2CF68-F341-4352-B233-CF7741B65F44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A3545BE-7EE0-41CC-8E6B-52DF3EBA8254}" type="pres">
      <dgm:prSet presAssocID="{A03BACD7-AB56-4287-ADE6-A4FFA37B7B5D}" presName="sp" presStyleCnt="0"/>
      <dgm:spPr/>
    </dgm:pt>
    <dgm:pt modelId="{A02A6A95-F03E-4100-A24E-97ACB9AA666E}" type="pres">
      <dgm:prSet presAssocID="{EC537C4A-7FBA-458E-8364-C3D3326D2911}" presName="composite" presStyleCnt="0"/>
      <dgm:spPr/>
    </dgm:pt>
    <dgm:pt modelId="{342E1A5E-7BC0-4674-99AA-AE6476D26ECE}" type="pres">
      <dgm:prSet presAssocID="{EC537C4A-7FBA-458E-8364-C3D3326D2911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D60F50C9-687D-4A8A-ADAA-ACCA94BA2EF1}" type="pres">
      <dgm:prSet presAssocID="{EC537C4A-7FBA-458E-8364-C3D3326D2911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58E993C3-0C92-41CF-B33C-30722AD6BC95}" type="presOf" srcId="{950BAC8C-409D-4528-AFEC-F5F830FDDDD4}" destId="{E530F283-A1CE-48D8-8B6B-29828848C1A9}" srcOrd="0" destOrd="0" presId="urn:microsoft.com/office/officeart/2005/8/layout/chevron2"/>
    <dgm:cxn modelId="{38AF8C1E-1FC7-49F3-B3A5-D4D0C11B470B}" type="presOf" srcId="{40E2CF68-F341-4352-B233-CF7741B65F44}" destId="{7D5B2960-F18D-4B55-BFCD-6AE33BAEBBBE}" srcOrd="0" destOrd="0" presId="urn:microsoft.com/office/officeart/2005/8/layout/chevron2"/>
    <dgm:cxn modelId="{B7EB7F08-2A52-49A3-A24D-01CD068865DF}" type="presOf" srcId="{570C7341-AD76-4FB9-ADC3-285B5F6FC7D3}" destId="{5373B586-2C01-4003-89DF-5EA36E606D2F}" srcOrd="0" destOrd="0" presId="urn:microsoft.com/office/officeart/2005/8/layout/chevron2"/>
    <dgm:cxn modelId="{B75468DF-7F01-4636-8298-AA1EFC1B25F1}" srcId="{EC537C4A-7FBA-458E-8364-C3D3326D2911}" destId="{9699B839-7C1A-4214-88AF-41A1A58F4A13}" srcOrd="1" destOrd="0" parTransId="{8C963CE1-0F41-493A-B7AA-A183403BA4C7}" sibTransId="{A05CC9F8-2744-40F4-B095-ACC4FDCC223A}"/>
    <dgm:cxn modelId="{0BECDA68-6B3D-439A-9534-DD50566534FB}" type="presOf" srcId="{9699B839-7C1A-4214-88AF-41A1A58F4A13}" destId="{D60F50C9-687D-4A8A-ADAA-ACCA94BA2EF1}" srcOrd="0" destOrd="1" presId="urn:microsoft.com/office/officeart/2005/8/layout/chevron2"/>
    <dgm:cxn modelId="{A1E417AC-8E0F-4DE5-90B3-2AE3F9A6FEEE}" type="presOf" srcId="{D237E7EE-884A-4BEB-84D4-65DFDEE993CC}" destId="{04C41B21-D9AE-42F2-9573-84DC8455A1CC}" srcOrd="0" destOrd="1" presId="urn:microsoft.com/office/officeart/2005/8/layout/chevron2"/>
    <dgm:cxn modelId="{72F5F0CD-803B-40E6-BB77-73D647969A24}" type="presOf" srcId="{289E5CE4-683F-4BE1-B25A-D193390E44D6}" destId="{04C41B21-D9AE-42F2-9573-84DC8455A1CC}" srcOrd="0" destOrd="0" presId="urn:microsoft.com/office/officeart/2005/8/layout/chevron2"/>
    <dgm:cxn modelId="{B3A5677F-71BE-40E5-9A76-D85E64B11904}" srcId="{AAD8173C-6EE6-49E9-8141-D72881B89ECB}" destId="{EC537C4A-7FBA-458E-8364-C3D3326D2911}" srcOrd="3" destOrd="0" parTransId="{B6ED62AB-FC0F-457C-83D1-15853E7EB352}" sibTransId="{30694D98-834C-4046-915A-F3129E3E987D}"/>
    <dgm:cxn modelId="{88C904DA-417F-43B6-B7A1-82FEF33A099C}" srcId="{EC537C4A-7FBA-458E-8364-C3D3326D2911}" destId="{C089BE1C-EABB-4E7F-AB8D-ECD4FF03D7E3}" srcOrd="0" destOrd="0" parTransId="{57FBE6CF-6816-4FA5-A332-1982798BEEEF}" sibTransId="{89AD9C0E-CE87-45E8-A564-8AB4A8329C30}"/>
    <dgm:cxn modelId="{181F3692-4776-40D0-90E2-150922838830}" srcId="{570C7341-AD76-4FB9-ADC3-285B5F6FC7D3}" destId="{289E5CE4-683F-4BE1-B25A-D193390E44D6}" srcOrd="0" destOrd="0" parTransId="{EB2414D8-A44E-43E5-86AC-D227393A2950}" sibTransId="{44B5B5EE-ED20-4DC5-B78C-827F3A83FFD0}"/>
    <dgm:cxn modelId="{162BBC5E-FD26-4ABF-B4F5-5E0E6D7DA2A0}" srcId="{AAD8173C-6EE6-49E9-8141-D72881B89ECB}" destId="{40E2CF68-F341-4352-B233-CF7741B65F44}" srcOrd="2" destOrd="0" parTransId="{5AB8C823-8F44-47D4-B46C-3072CC3A3DFC}" sibTransId="{A03BACD7-AB56-4287-ADE6-A4FFA37B7B5D}"/>
    <dgm:cxn modelId="{6D028EB0-9BFE-41DC-8756-A6DC2B1BBBF0}" type="presOf" srcId="{9291B450-1C8D-415C-8B98-0BD6A58C1D3E}" destId="{245C5BC0-04A1-43DF-A464-D03211CB6B23}" srcOrd="0" destOrd="0" presId="urn:microsoft.com/office/officeart/2005/8/layout/chevron2"/>
    <dgm:cxn modelId="{02B4EC2C-A2DF-472C-B7EF-D8CBF55A6E70}" type="presOf" srcId="{C089BE1C-EABB-4E7F-AB8D-ECD4FF03D7E3}" destId="{D60F50C9-687D-4A8A-ADAA-ACCA94BA2EF1}" srcOrd="0" destOrd="0" presId="urn:microsoft.com/office/officeart/2005/8/layout/chevron2"/>
    <dgm:cxn modelId="{95942BEB-0700-4657-A955-438FADA399DC}" srcId="{EC537C4A-7FBA-458E-8364-C3D3326D2911}" destId="{B7909284-6BB9-429C-81C7-C0BF74690135}" srcOrd="2" destOrd="0" parTransId="{2BB89B7B-D717-4A44-A1E7-51159FE9FD40}" sibTransId="{D0311B60-C8E9-4C4C-97FB-615191A560D0}"/>
    <dgm:cxn modelId="{40AE3D8A-4B5D-4420-B410-91E52A400C7E}" type="presOf" srcId="{B7909284-6BB9-429C-81C7-C0BF74690135}" destId="{D60F50C9-687D-4A8A-ADAA-ACCA94BA2EF1}" srcOrd="0" destOrd="2" presId="urn:microsoft.com/office/officeart/2005/8/layout/chevron2"/>
    <dgm:cxn modelId="{80D87F0C-DEFF-4796-9BD1-2DC99E353C71}" type="presOf" srcId="{AAD8173C-6EE6-49E9-8141-D72881B89ECB}" destId="{1D474C29-A030-4239-B655-CC41B71B4942}" srcOrd="0" destOrd="0" presId="urn:microsoft.com/office/officeart/2005/8/layout/chevron2"/>
    <dgm:cxn modelId="{C0CD489F-1A6B-4046-8909-E276BBD52EEB}" srcId="{950BAC8C-409D-4528-AFEC-F5F830FDDDD4}" destId="{9291B450-1C8D-415C-8B98-0BD6A58C1D3E}" srcOrd="0" destOrd="0" parTransId="{AEDCFCE2-F0A2-44AA-803C-5FE57884A7EA}" sibTransId="{41DB4E11-23B6-40FC-BCD4-876666BCCC72}"/>
    <dgm:cxn modelId="{5BA9924B-0526-472F-A33C-068F5959E990}" type="presOf" srcId="{C2769ED0-5976-48E1-87C0-5C4135511396}" destId="{245C5BC0-04A1-43DF-A464-D03211CB6B23}" srcOrd="0" destOrd="1" presId="urn:microsoft.com/office/officeart/2005/8/layout/chevron2"/>
    <dgm:cxn modelId="{7AD791B5-19BE-4F27-A2E0-F2B1A1E8CD2B}" type="presOf" srcId="{642AF883-457C-4AAC-B8B5-BD68A9EFCFF2}" destId="{5F291F23-35D2-4925-A5B4-BE9DC6AEB0C4}" srcOrd="0" destOrd="1" presId="urn:microsoft.com/office/officeart/2005/8/layout/chevron2"/>
    <dgm:cxn modelId="{B4923256-268C-43CE-BD82-EC921BD3604D}" srcId="{AAD8173C-6EE6-49E9-8141-D72881B89ECB}" destId="{570C7341-AD76-4FB9-ADC3-285B5F6FC7D3}" srcOrd="0" destOrd="0" parTransId="{928732F9-2786-4F91-97C7-8FDCBF1D6A75}" sibTransId="{D37F75EC-126D-4D98-8E0D-095EE34CBC1E}"/>
    <dgm:cxn modelId="{5F146940-1201-4942-937E-B14A6FC57622}" srcId="{AAD8173C-6EE6-49E9-8141-D72881B89ECB}" destId="{950BAC8C-409D-4528-AFEC-F5F830FDDDD4}" srcOrd="1" destOrd="0" parTransId="{DE285497-FAFE-453D-AFE4-7FB246A9E264}" sibTransId="{DFB8963B-638B-4E31-8FD1-C36A9B3E24F9}"/>
    <dgm:cxn modelId="{17A62337-44BA-4387-9A76-293747C7C769}" srcId="{40E2CF68-F341-4352-B233-CF7741B65F44}" destId="{7E848197-C2CC-4EA8-B7B5-E6CD3549E484}" srcOrd="0" destOrd="0" parTransId="{282AC17A-A69C-4036-B70A-9EAFEC3E0B76}" sibTransId="{617927A6-6533-4D8B-9831-B61EADB20AD1}"/>
    <dgm:cxn modelId="{3110163F-FA29-4E8D-99D7-6AE6E042527A}" type="presOf" srcId="{7E848197-C2CC-4EA8-B7B5-E6CD3549E484}" destId="{5F291F23-35D2-4925-A5B4-BE9DC6AEB0C4}" srcOrd="0" destOrd="0" presId="urn:microsoft.com/office/officeart/2005/8/layout/chevron2"/>
    <dgm:cxn modelId="{EFF744EC-2C58-4AD1-AE2B-F3F93DC4A448}" srcId="{950BAC8C-409D-4528-AFEC-F5F830FDDDD4}" destId="{C2769ED0-5976-48E1-87C0-5C4135511396}" srcOrd="1" destOrd="0" parTransId="{D85017F7-A8BB-4813-BE1F-8EC0C80B0797}" sibTransId="{AE4DD9AB-2145-4D8E-8F52-5AC5A82B907B}"/>
    <dgm:cxn modelId="{8B4EC776-BCB1-4AAF-A04E-51F936086B89}" srcId="{570C7341-AD76-4FB9-ADC3-285B5F6FC7D3}" destId="{D237E7EE-884A-4BEB-84D4-65DFDEE993CC}" srcOrd="1" destOrd="0" parTransId="{3A00DBE7-5817-45F2-A4C1-0A89CC11593D}" sibTransId="{429A8E89-C3EF-4704-A5EC-A437AEDCFC66}"/>
    <dgm:cxn modelId="{291773CF-2591-4C4A-8F3B-502BCC87F341}" srcId="{40E2CF68-F341-4352-B233-CF7741B65F44}" destId="{642AF883-457C-4AAC-B8B5-BD68A9EFCFF2}" srcOrd="1" destOrd="0" parTransId="{7441F825-BE8A-458F-AC33-60FF319D53A9}" sibTransId="{74B090FC-D9CC-4FAF-AE7A-87A37852E1DC}"/>
    <dgm:cxn modelId="{204C7461-3625-47A0-AA1E-6B8CDE6A59D2}" type="presOf" srcId="{EC537C4A-7FBA-458E-8364-C3D3326D2911}" destId="{342E1A5E-7BC0-4674-99AA-AE6476D26ECE}" srcOrd="0" destOrd="0" presId="urn:microsoft.com/office/officeart/2005/8/layout/chevron2"/>
    <dgm:cxn modelId="{FCB47A90-7B1E-40B6-8771-69D8CE190800}" type="presParOf" srcId="{1D474C29-A030-4239-B655-CC41B71B4942}" destId="{BF9D074F-240A-41C4-AA8E-B0310CBC5246}" srcOrd="0" destOrd="0" presId="urn:microsoft.com/office/officeart/2005/8/layout/chevron2"/>
    <dgm:cxn modelId="{89E74B45-42FA-4FB9-9981-DD2C6AB7C07A}" type="presParOf" srcId="{BF9D074F-240A-41C4-AA8E-B0310CBC5246}" destId="{5373B586-2C01-4003-89DF-5EA36E606D2F}" srcOrd="0" destOrd="0" presId="urn:microsoft.com/office/officeart/2005/8/layout/chevron2"/>
    <dgm:cxn modelId="{37D86DAD-B4BD-435C-8BE1-EB0CE7D3F82B}" type="presParOf" srcId="{BF9D074F-240A-41C4-AA8E-B0310CBC5246}" destId="{04C41B21-D9AE-42F2-9573-84DC8455A1CC}" srcOrd="1" destOrd="0" presId="urn:microsoft.com/office/officeart/2005/8/layout/chevron2"/>
    <dgm:cxn modelId="{29BC426C-C2E3-4AD8-B4F0-7D2CFAFDBE5B}" type="presParOf" srcId="{1D474C29-A030-4239-B655-CC41B71B4942}" destId="{F07A2F89-2128-437A-9121-8077B86E0A02}" srcOrd="1" destOrd="0" presId="urn:microsoft.com/office/officeart/2005/8/layout/chevron2"/>
    <dgm:cxn modelId="{8352F4CA-5C9A-44CE-8BF4-D95803129D4B}" type="presParOf" srcId="{1D474C29-A030-4239-B655-CC41B71B4942}" destId="{7D1F22A1-3ED2-41DA-B356-7B6EB4D210F3}" srcOrd="2" destOrd="0" presId="urn:microsoft.com/office/officeart/2005/8/layout/chevron2"/>
    <dgm:cxn modelId="{80A0E9AD-5FF6-4A84-84A5-DFB28D043FE8}" type="presParOf" srcId="{7D1F22A1-3ED2-41DA-B356-7B6EB4D210F3}" destId="{E530F283-A1CE-48D8-8B6B-29828848C1A9}" srcOrd="0" destOrd="0" presId="urn:microsoft.com/office/officeart/2005/8/layout/chevron2"/>
    <dgm:cxn modelId="{3FC20BC4-1966-4E76-9ABE-72880E93E654}" type="presParOf" srcId="{7D1F22A1-3ED2-41DA-B356-7B6EB4D210F3}" destId="{245C5BC0-04A1-43DF-A464-D03211CB6B23}" srcOrd="1" destOrd="0" presId="urn:microsoft.com/office/officeart/2005/8/layout/chevron2"/>
    <dgm:cxn modelId="{D32663A3-E0DE-4CA9-9335-28E1A78BE97E}" type="presParOf" srcId="{1D474C29-A030-4239-B655-CC41B71B4942}" destId="{14DE0F22-75F9-41A9-A8DE-8DD1C9D8C735}" srcOrd="3" destOrd="0" presId="urn:microsoft.com/office/officeart/2005/8/layout/chevron2"/>
    <dgm:cxn modelId="{85132ECD-83EC-44A0-9951-3192CCFED717}" type="presParOf" srcId="{1D474C29-A030-4239-B655-CC41B71B4942}" destId="{1DEB5D23-EECC-4285-B7D5-118305EEBBDE}" srcOrd="4" destOrd="0" presId="urn:microsoft.com/office/officeart/2005/8/layout/chevron2"/>
    <dgm:cxn modelId="{F8274242-2116-4293-A52C-6AD0F5AA5C79}" type="presParOf" srcId="{1DEB5D23-EECC-4285-B7D5-118305EEBBDE}" destId="{7D5B2960-F18D-4B55-BFCD-6AE33BAEBBBE}" srcOrd="0" destOrd="0" presId="urn:microsoft.com/office/officeart/2005/8/layout/chevron2"/>
    <dgm:cxn modelId="{9940AEE2-BE6B-4748-B6D2-2307591ECFC5}" type="presParOf" srcId="{1DEB5D23-EECC-4285-B7D5-118305EEBBDE}" destId="{5F291F23-35D2-4925-A5B4-BE9DC6AEB0C4}" srcOrd="1" destOrd="0" presId="urn:microsoft.com/office/officeart/2005/8/layout/chevron2"/>
    <dgm:cxn modelId="{8DF8C0FE-BD2B-4AEA-B835-3F94DF6B8668}" type="presParOf" srcId="{1D474C29-A030-4239-B655-CC41B71B4942}" destId="{4A3545BE-7EE0-41CC-8E6B-52DF3EBA8254}" srcOrd="5" destOrd="0" presId="urn:microsoft.com/office/officeart/2005/8/layout/chevron2"/>
    <dgm:cxn modelId="{EA231194-9035-4A9B-BAD7-7768FE93F714}" type="presParOf" srcId="{1D474C29-A030-4239-B655-CC41B71B4942}" destId="{A02A6A95-F03E-4100-A24E-97ACB9AA666E}" srcOrd="6" destOrd="0" presId="urn:microsoft.com/office/officeart/2005/8/layout/chevron2"/>
    <dgm:cxn modelId="{CC79C4DD-944E-4B1E-9431-654434AFDB60}" type="presParOf" srcId="{A02A6A95-F03E-4100-A24E-97ACB9AA666E}" destId="{342E1A5E-7BC0-4674-99AA-AE6476D26ECE}" srcOrd="0" destOrd="0" presId="urn:microsoft.com/office/officeart/2005/8/layout/chevron2"/>
    <dgm:cxn modelId="{1BC4C189-D7A3-46C4-8275-E92A5CE334E4}" type="presParOf" srcId="{A02A6A95-F03E-4100-A24E-97ACB9AA666E}" destId="{D60F50C9-687D-4A8A-ADAA-ACCA94BA2EF1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AD8173C-6EE6-49E9-8141-D72881B89ECB}" type="doc">
      <dgm:prSet loTypeId="urn:microsoft.com/office/officeart/2005/8/layout/chevron2" loCatId="list" qsTypeId="urn:microsoft.com/office/officeart/2005/8/quickstyle/simple1" qsCatId="simple" csTypeId="urn:microsoft.com/office/officeart/2005/8/colors/accent5_3" csCatId="accent5" phldr="1"/>
      <dgm:spPr/>
      <dgm:t>
        <a:bodyPr/>
        <a:lstStyle/>
        <a:p>
          <a:endParaRPr lang="fr-FR"/>
        </a:p>
      </dgm:t>
    </dgm:pt>
    <dgm:pt modelId="{570C7341-AD76-4FB9-ADC3-285B5F6FC7D3}">
      <dgm:prSet phldrT="[Texte]"/>
      <dgm:spPr/>
      <dgm:t>
        <a:bodyPr/>
        <a:lstStyle/>
        <a:p>
          <a:r>
            <a:rPr lang="fr-FR" dirty="0" smtClean="0"/>
            <a:t>1</a:t>
          </a:r>
          <a:endParaRPr lang="fr-FR" dirty="0"/>
        </a:p>
      </dgm:t>
    </dgm:pt>
    <dgm:pt modelId="{928732F9-2786-4F91-97C7-8FDCBF1D6A75}" type="parTrans" cxnId="{B4923256-268C-43CE-BD82-EC921BD3604D}">
      <dgm:prSet/>
      <dgm:spPr/>
      <dgm:t>
        <a:bodyPr/>
        <a:lstStyle/>
        <a:p>
          <a:endParaRPr lang="fr-FR"/>
        </a:p>
      </dgm:t>
    </dgm:pt>
    <dgm:pt modelId="{D37F75EC-126D-4D98-8E0D-095EE34CBC1E}" type="sibTrans" cxnId="{B4923256-268C-43CE-BD82-EC921BD3604D}">
      <dgm:prSet/>
      <dgm:spPr/>
      <dgm:t>
        <a:bodyPr/>
        <a:lstStyle/>
        <a:p>
          <a:endParaRPr lang="fr-FR"/>
        </a:p>
      </dgm:t>
    </dgm:pt>
    <dgm:pt modelId="{289E5CE4-683F-4BE1-B25A-D193390E44D6}">
      <dgm:prSet phldrT="[Texte]" custT="1"/>
      <dgm:spPr/>
      <dgm:t>
        <a:bodyPr/>
        <a:lstStyle/>
        <a:p>
          <a:r>
            <a:rPr lang="fr-FR" sz="1600" baseline="0" dirty="0" smtClean="0"/>
            <a:t>Sur la page d’accueil du site, cliquez sur </a:t>
          </a:r>
          <a:r>
            <a:rPr lang="fr-FR" sz="1600" b="1" baseline="0" dirty="0" smtClean="0"/>
            <a:t>visualiseur</a:t>
          </a:r>
          <a:endParaRPr lang="fr-FR" sz="1600" b="1" baseline="0" dirty="0"/>
        </a:p>
      </dgm:t>
    </dgm:pt>
    <dgm:pt modelId="{EB2414D8-A44E-43E5-86AC-D227393A2950}" type="parTrans" cxnId="{181F3692-4776-40D0-90E2-150922838830}">
      <dgm:prSet/>
      <dgm:spPr/>
      <dgm:t>
        <a:bodyPr/>
        <a:lstStyle/>
        <a:p>
          <a:endParaRPr lang="fr-FR"/>
        </a:p>
      </dgm:t>
    </dgm:pt>
    <dgm:pt modelId="{44B5B5EE-ED20-4DC5-B78C-827F3A83FFD0}" type="sibTrans" cxnId="{181F3692-4776-40D0-90E2-150922838830}">
      <dgm:prSet/>
      <dgm:spPr/>
      <dgm:t>
        <a:bodyPr/>
        <a:lstStyle/>
        <a:p>
          <a:endParaRPr lang="fr-FR"/>
        </a:p>
      </dgm:t>
    </dgm:pt>
    <dgm:pt modelId="{950BAC8C-409D-4528-AFEC-F5F830FDDDD4}">
      <dgm:prSet phldrT="[Texte]"/>
      <dgm:spPr/>
      <dgm:t>
        <a:bodyPr/>
        <a:lstStyle/>
        <a:p>
          <a:r>
            <a:rPr lang="fr-FR" dirty="0" smtClean="0"/>
            <a:t>2</a:t>
          </a:r>
          <a:endParaRPr lang="fr-FR" dirty="0"/>
        </a:p>
      </dgm:t>
    </dgm:pt>
    <dgm:pt modelId="{DE285497-FAFE-453D-AFE4-7FB246A9E264}" type="parTrans" cxnId="{5F146940-1201-4942-937E-B14A6FC57622}">
      <dgm:prSet/>
      <dgm:spPr/>
      <dgm:t>
        <a:bodyPr/>
        <a:lstStyle/>
        <a:p>
          <a:endParaRPr lang="fr-FR"/>
        </a:p>
      </dgm:t>
    </dgm:pt>
    <dgm:pt modelId="{DFB8963B-638B-4E31-8FD1-C36A9B3E24F9}" type="sibTrans" cxnId="{5F146940-1201-4942-937E-B14A6FC57622}">
      <dgm:prSet/>
      <dgm:spPr/>
      <dgm:t>
        <a:bodyPr/>
        <a:lstStyle/>
        <a:p>
          <a:endParaRPr lang="fr-FR"/>
        </a:p>
      </dgm:t>
    </dgm:pt>
    <dgm:pt modelId="{9291B450-1C8D-415C-8B98-0BD6A58C1D3E}">
      <dgm:prSet phldrT="[Texte]" custT="1"/>
      <dgm:spPr/>
      <dgm:t>
        <a:bodyPr/>
        <a:lstStyle/>
        <a:p>
          <a:r>
            <a:rPr lang="fr-FR" sz="1400" baseline="0" dirty="0" smtClean="0"/>
            <a:t>Rechercher la donnée </a:t>
          </a:r>
          <a:r>
            <a:rPr lang="fr-FR" sz="1400" baseline="0" dirty="0" err="1" smtClean="0"/>
            <a:t>decheteries</a:t>
          </a:r>
          <a:r>
            <a:rPr lang="fr-FR" sz="1400" baseline="0" dirty="0" smtClean="0"/>
            <a:t> avec l’outil de </a:t>
          </a:r>
          <a:r>
            <a:rPr lang="fr-FR" sz="1400" b="1" baseline="0" dirty="0" smtClean="0"/>
            <a:t>recherche </a:t>
          </a:r>
          <a:r>
            <a:rPr lang="fr-FR" sz="1400" baseline="0" dirty="0" smtClean="0"/>
            <a:t>dans </a:t>
          </a:r>
          <a:r>
            <a:rPr lang="fr-FR" sz="1400" b="1" baseline="0" dirty="0" smtClean="0"/>
            <a:t>ajouter une couche à partir de</a:t>
          </a:r>
          <a:endParaRPr lang="fr-FR" sz="1400" b="1" baseline="0" dirty="0"/>
        </a:p>
      </dgm:t>
    </dgm:pt>
    <dgm:pt modelId="{AEDCFCE2-F0A2-44AA-803C-5FE57884A7EA}" type="parTrans" cxnId="{C0CD489F-1A6B-4046-8909-E276BBD52EEB}">
      <dgm:prSet/>
      <dgm:spPr/>
      <dgm:t>
        <a:bodyPr/>
        <a:lstStyle/>
        <a:p>
          <a:endParaRPr lang="fr-FR"/>
        </a:p>
      </dgm:t>
    </dgm:pt>
    <dgm:pt modelId="{41DB4E11-23B6-40FC-BCD4-876666BCCC72}" type="sibTrans" cxnId="{C0CD489F-1A6B-4046-8909-E276BBD52EEB}">
      <dgm:prSet/>
      <dgm:spPr/>
      <dgm:t>
        <a:bodyPr/>
        <a:lstStyle/>
        <a:p>
          <a:endParaRPr lang="fr-FR"/>
        </a:p>
      </dgm:t>
    </dgm:pt>
    <dgm:pt modelId="{40E2CF68-F341-4352-B233-CF7741B65F44}">
      <dgm:prSet phldrT="[Texte]"/>
      <dgm:spPr/>
      <dgm:t>
        <a:bodyPr/>
        <a:lstStyle/>
        <a:p>
          <a:r>
            <a:rPr lang="fr-FR" dirty="0" smtClean="0"/>
            <a:t>3</a:t>
          </a:r>
          <a:endParaRPr lang="fr-FR" dirty="0"/>
        </a:p>
      </dgm:t>
    </dgm:pt>
    <dgm:pt modelId="{5AB8C823-8F44-47D4-B46C-3072CC3A3DFC}" type="parTrans" cxnId="{162BBC5E-FD26-4ABF-B4F5-5E0E6D7DA2A0}">
      <dgm:prSet/>
      <dgm:spPr/>
      <dgm:t>
        <a:bodyPr/>
        <a:lstStyle/>
        <a:p>
          <a:endParaRPr lang="fr-FR"/>
        </a:p>
      </dgm:t>
    </dgm:pt>
    <dgm:pt modelId="{A03BACD7-AB56-4287-ADE6-A4FFA37B7B5D}" type="sibTrans" cxnId="{162BBC5E-FD26-4ABF-B4F5-5E0E6D7DA2A0}">
      <dgm:prSet/>
      <dgm:spPr/>
      <dgm:t>
        <a:bodyPr/>
        <a:lstStyle/>
        <a:p>
          <a:endParaRPr lang="fr-FR"/>
        </a:p>
      </dgm:t>
    </dgm:pt>
    <dgm:pt modelId="{7E848197-C2CC-4EA8-B7B5-E6CD3549E484}">
      <dgm:prSet phldrT="[Texte]" custT="1"/>
      <dgm:spPr/>
      <dgm:t>
        <a:bodyPr/>
        <a:lstStyle/>
        <a:p>
          <a:r>
            <a:rPr lang="fr-FR" sz="1600" baseline="0" dirty="0" smtClean="0"/>
            <a:t>Pour exporter votre cartographie, utilisez l’outil </a:t>
          </a:r>
          <a:r>
            <a:rPr lang="fr-FR" sz="1600" b="1" baseline="0" dirty="0" smtClean="0"/>
            <a:t>imprimer la carte </a:t>
          </a:r>
          <a:endParaRPr lang="fr-FR" sz="1600" b="1" baseline="0" dirty="0"/>
        </a:p>
      </dgm:t>
    </dgm:pt>
    <dgm:pt modelId="{282AC17A-A69C-4036-B70A-9EAFEC3E0B76}" type="parTrans" cxnId="{17A62337-44BA-4387-9A76-293747C7C769}">
      <dgm:prSet/>
      <dgm:spPr/>
      <dgm:t>
        <a:bodyPr/>
        <a:lstStyle/>
        <a:p>
          <a:endParaRPr lang="fr-FR"/>
        </a:p>
      </dgm:t>
    </dgm:pt>
    <dgm:pt modelId="{617927A6-6533-4D8B-9831-B61EADB20AD1}" type="sibTrans" cxnId="{17A62337-44BA-4387-9A76-293747C7C769}">
      <dgm:prSet/>
      <dgm:spPr/>
      <dgm:t>
        <a:bodyPr/>
        <a:lstStyle/>
        <a:p>
          <a:endParaRPr lang="fr-FR"/>
        </a:p>
      </dgm:t>
    </dgm:pt>
    <dgm:pt modelId="{5A5A4D34-842F-4068-8CDE-D2363757EAD0}">
      <dgm:prSet custT="1"/>
      <dgm:spPr/>
      <dgm:t>
        <a:bodyPr/>
        <a:lstStyle/>
        <a:p>
          <a:r>
            <a:rPr lang="fr-FR" sz="1600" baseline="0" dirty="0" smtClean="0"/>
            <a:t>Choisissez le </a:t>
          </a:r>
          <a:r>
            <a:rPr lang="fr-FR" sz="1600" b="1" baseline="0" dirty="0" smtClean="0"/>
            <a:t>composeur</a:t>
          </a:r>
          <a:endParaRPr lang="fr-FR" sz="1600" b="1" baseline="0" dirty="0"/>
        </a:p>
      </dgm:t>
    </dgm:pt>
    <dgm:pt modelId="{2A5901DF-E25D-43BB-970D-CE1B17F5C649}" type="parTrans" cxnId="{C0FB4F3E-EB2A-45D6-8C55-3E088ECDBBDF}">
      <dgm:prSet/>
      <dgm:spPr/>
      <dgm:t>
        <a:bodyPr/>
        <a:lstStyle/>
        <a:p>
          <a:endParaRPr lang="fr-FR"/>
        </a:p>
      </dgm:t>
    </dgm:pt>
    <dgm:pt modelId="{D5785329-9AB9-425C-B339-BA5DD7804CE0}" type="sibTrans" cxnId="{C0FB4F3E-EB2A-45D6-8C55-3E088ECDBBDF}">
      <dgm:prSet/>
      <dgm:spPr/>
      <dgm:t>
        <a:bodyPr/>
        <a:lstStyle/>
        <a:p>
          <a:endParaRPr lang="fr-FR"/>
        </a:p>
      </dgm:t>
    </dgm:pt>
    <dgm:pt modelId="{EA8853CC-2C6D-4814-BF08-49676B5F0321}">
      <dgm:prSet phldrT="[Texte]" custT="1"/>
      <dgm:spPr/>
      <dgm:t>
        <a:bodyPr/>
        <a:lstStyle/>
        <a:p>
          <a:r>
            <a:rPr lang="fr-FR" sz="1400" b="0" baseline="0" dirty="0" smtClean="0"/>
            <a:t>Ajouter une donnée complémentaire de votre choix (ex: POS PLU)</a:t>
          </a:r>
          <a:endParaRPr lang="fr-FR" sz="1400" b="0" baseline="0" dirty="0"/>
        </a:p>
      </dgm:t>
    </dgm:pt>
    <dgm:pt modelId="{0C184664-A8D4-4FB1-AD32-5B9AA0A13348}" type="parTrans" cxnId="{B3898359-EAD2-4356-AE31-BCBECE885FC4}">
      <dgm:prSet/>
      <dgm:spPr/>
      <dgm:t>
        <a:bodyPr/>
        <a:lstStyle/>
        <a:p>
          <a:endParaRPr lang="fr-FR"/>
        </a:p>
      </dgm:t>
    </dgm:pt>
    <dgm:pt modelId="{D72A9710-9DC5-4963-ACA3-8EF4207E7C2C}" type="sibTrans" cxnId="{B3898359-EAD2-4356-AE31-BCBECE885FC4}">
      <dgm:prSet/>
      <dgm:spPr/>
      <dgm:t>
        <a:bodyPr/>
        <a:lstStyle/>
        <a:p>
          <a:endParaRPr lang="fr-FR"/>
        </a:p>
      </dgm:t>
    </dgm:pt>
    <dgm:pt modelId="{7F611CD2-8107-413A-8A95-8DA6AD0937BE}">
      <dgm:prSet phldrT="[Texte]" custT="1"/>
      <dgm:spPr/>
      <dgm:t>
        <a:bodyPr/>
        <a:lstStyle/>
        <a:p>
          <a:r>
            <a:rPr lang="fr-FR" sz="1400" b="0" baseline="0" dirty="0" smtClean="0"/>
            <a:t>Modifiez l’apparence de vos couches (transparence et fond de carte par exemple)</a:t>
          </a:r>
          <a:endParaRPr lang="fr-FR" sz="1400" b="0" baseline="0" dirty="0"/>
        </a:p>
      </dgm:t>
    </dgm:pt>
    <dgm:pt modelId="{EDE526E2-9A4A-457B-895E-62DCF0AF6945}" type="parTrans" cxnId="{42C7835B-E27F-40D5-944E-ACC948D7C827}">
      <dgm:prSet/>
      <dgm:spPr/>
      <dgm:t>
        <a:bodyPr/>
        <a:lstStyle/>
        <a:p>
          <a:endParaRPr lang="fr-FR"/>
        </a:p>
      </dgm:t>
    </dgm:pt>
    <dgm:pt modelId="{58F43CBF-A0F9-4569-90A4-A97E8064865D}" type="sibTrans" cxnId="{42C7835B-E27F-40D5-944E-ACC948D7C827}">
      <dgm:prSet/>
      <dgm:spPr/>
      <dgm:t>
        <a:bodyPr/>
        <a:lstStyle/>
        <a:p>
          <a:endParaRPr lang="fr-FR"/>
        </a:p>
      </dgm:t>
    </dgm:pt>
    <dgm:pt modelId="{A1221F07-A2A3-4261-869E-7016F8A32312}">
      <dgm:prSet phldrT="[Texte]" custT="1"/>
      <dgm:spPr/>
      <dgm:t>
        <a:bodyPr/>
        <a:lstStyle/>
        <a:p>
          <a:r>
            <a:rPr lang="fr-FR" sz="1600" b="0" baseline="0" dirty="0" smtClean="0"/>
            <a:t>Renseignez les informations nécessaires à l’export</a:t>
          </a:r>
          <a:endParaRPr lang="fr-FR" sz="1600" b="0" baseline="0" dirty="0"/>
        </a:p>
      </dgm:t>
    </dgm:pt>
    <dgm:pt modelId="{ABF6ED74-5736-4CCC-AEAB-5A87A4A98C14}" type="parTrans" cxnId="{E762EAD7-AED5-450C-9828-F29A37779E32}">
      <dgm:prSet/>
      <dgm:spPr/>
      <dgm:t>
        <a:bodyPr/>
        <a:lstStyle/>
        <a:p>
          <a:endParaRPr lang="fr-FR"/>
        </a:p>
      </dgm:t>
    </dgm:pt>
    <dgm:pt modelId="{89B7CED8-0116-43C1-B84C-3C01B4C70EF7}" type="sibTrans" cxnId="{E762EAD7-AED5-450C-9828-F29A37779E32}">
      <dgm:prSet/>
      <dgm:spPr/>
      <dgm:t>
        <a:bodyPr/>
        <a:lstStyle/>
        <a:p>
          <a:endParaRPr lang="fr-FR"/>
        </a:p>
      </dgm:t>
    </dgm:pt>
    <dgm:pt modelId="{DB49760E-3A1A-4CB7-8DB8-8DA01855FDD8}">
      <dgm:prSet phldrT="[Texte]" custT="1"/>
      <dgm:spPr/>
      <dgm:t>
        <a:bodyPr/>
        <a:lstStyle/>
        <a:p>
          <a:r>
            <a:rPr lang="fr-FR" sz="1600" b="0" baseline="0" dirty="0" smtClean="0"/>
            <a:t>Finalisez l’opération en cliquant sur </a:t>
          </a:r>
          <a:r>
            <a:rPr lang="fr-FR" sz="1600" b="1" baseline="0" dirty="0" smtClean="0"/>
            <a:t>imprimer </a:t>
          </a:r>
          <a:endParaRPr lang="fr-FR" sz="1600" b="1" baseline="0" dirty="0"/>
        </a:p>
      </dgm:t>
    </dgm:pt>
    <dgm:pt modelId="{315817D0-FA9E-435A-9E3F-1A1570FD3D47}" type="parTrans" cxnId="{895C10D8-6F4B-473E-B85F-C02159D5946B}">
      <dgm:prSet/>
      <dgm:spPr/>
      <dgm:t>
        <a:bodyPr/>
        <a:lstStyle/>
        <a:p>
          <a:endParaRPr lang="fr-FR"/>
        </a:p>
      </dgm:t>
    </dgm:pt>
    <dgm:pt modelId="{6A71D055-02FC-4703-93FB-0ACDBDB4978A}" type="sibTrans" cxnId="{895C10D8-6F4B-473E-B85F-C02159D5946B}">
      <dgm:prSet/>
      <dgm:spPr/>
      <dgm:t>
        <a:bodyPr/>
        <a:lstStyle/>
        <a:p>
          <a:endParaRPr lang="fr-FR"/>
        </a:p>
      </dgm:t>
    </dgm:pt>
    <dgm:pt modelId="{1D474C29-A030-4239-B655-CC41B71B4942}" type="pres">
      <dgm:prSet presAssocID="{AAD8173C-6EE6-49E9-8141-D72881B89ECB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BF9D074F-240A-41C4-AA8E-B0310CBC5246}" type="pres">
      <dgm:prSet presAssocID="{570C7341-AD76-4FB9-ADC3-285B5F6FC7D3}" presName="composite" presStyleCnt="0"/>
      <dgm:spPr/>
    </dgm:pt>
    <dgm:pt modelId="{5373B586-2C01-4003-89DF-5EA36E606D2F}" type="pres">
      <dgm:prSet presAssocID="{570C7341-AD76-4FB9-ADC3-285B5F6FC7D3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4C41B21-D9AE-42F2-9573-84DC8455A1CC}" type="pres">
      <dgm:prSet presAssocID="{570C7341-AD76-4FB9-ADC3-285B5F6FC7D3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07A2F89-2128-437A-9121-8077B86E0A02}" type="pres">
      <dgm:prSet presAssocID="{D37F75EC-126D-4D98-8E0D-095EE34CBC1E}" presName="sp" presStyleCnt="0"/>
      <dgm:spPr/>
    </dgm:pt>
    <dgm:pt modelId="{7D1F22A1-3ED2-41DA-B356-7B6EB4D210F3}" type="pres">
      <dgm:prSet presAssocID="{950BAC8C-409D-4528-AFEC-F5F830FDDDD4}" presName="composite" presStyleCnt="0"/>
      <dgm:spPr/>
    </dgm:pt>
    <dgm:pt modelId="{E530F283-A1CE-48D8-8B6B-29828848C1A9}" type="pres">
      <dgm:prSet presAssocID="{950BAC8C-409D-4528-AFEC-F5F830FDDDD4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45C5BC0-04A1-43DF-A464-D03211CB6B23}" type="pres">
      <dgm:prSet presAssocID="{950BAC8C-409D-4528-AFEC-F5F830FDDDD4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4DE0F22-75F9-41A9-A8DE-8DD1C9D8C735}" type="pres">
      <dgm:prSet presAssocID="{DFB8963B-638B-4E31-8FD1-C36A9B3E24F9}" presName="sp" presStyleCnt="0"/>
      <dgm:spPr/>
    </dgm:pt>
    <dgm:pt modelId="{1DEB5D23-EECC-4285-B7D5-118305EEBBDE}" type="pres">
      <dgm:prSet presAssocID="{40E2CF68-F341-4352-B233-CF7741B65F44}" presName="composite" presStyleCnt="0"/>
      <dgm:spPr/>
    </dgm:pt>
    <dgm:pt modelId="{7D5B2960-F18D-4B55-BFCD-6AE33BAEBBBE}" type="pres">
      <dgm:prSet presAssocID="{40E2CF68-F341-4352-B233-CF7741B65F44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F291F23-35D2-4925-A5B4-BE9DC6AEB0C4}" type="pres">
      <dgm:prSet presAssocID="{40E2CF68-F341-4352-B233-CF7741B65F44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8FAAF70D-C93A-4BDB-BA1B-6320CDC1E335}" type="presOf" srcId="{570C7341-AD76-4FB9-ADC3-285B5F6FC7D3}" destId="{5373B586-2C01-4003-89DF-5EA36E606D2F}" srcOrd="0" destOrd="0" presId="urn:microsoft.com/office/officeart/2005/8/layout/chevron2"/>
    <dgm:cxn modelId="{350A40D5-B452-43F8-81F0-F16F97168A74}" type="presOf" srcId="{AAD8173C-6EE6-49E9-8141-D72881B89ECB}" destId="{1D474C29-A030-4239-B655-CC41B71B4942}" srcOrd="0" destOrd="0" presId="urn:microsoft.com/office/officeart/2005/8/layout/chevron2"/>
    <dgm:cxn modelId="{40D1F501-6A4E-43CA-B2BB-0C4C17A4710E}" type="presOf" srcId="{DB49760E-3A1A-4CB7-8DB8-8DA01855FDD8}" destId="{5F291F23-35D2-4925-A5B4-BE9DC6AEB0C4}" srcOrd="0" destOrd="2" presId="urn:microsoft.com/office/officeart/2005/8/layout/chevron2"/>
    <dgm:cxn modelId="{42C7835B-E27F-40D5-944E-ACC948D7C827}" srcId="{950BAC8C-409D-4528-AFEC-F5F830FDDDD4}" destId="{7F611CD2-8107-413A-8A95-8DA6AD0937BE}" srcOrd="2" destOrd="0" parTransId="{EDE526E2-9A4A-457B-895E-62DCF0AF6945}" sibTransId="{58F43CBF-A0F9-4569-90A4-A97E8064865D}"/>
    <dgm:cxn modelId="{E762EAD7-AED5-450C-9828-F29A37779E32}" srcId="{40E2CF68-F341-4352-B233-CF7741B65F44}" destId="{A1221F07-A2A3-4261-869E-7016F8A32312}" srcOrd="1" destOrd="0" parTransId="{ABF6ED74-5736-4CCC-AEAB-5A87A4A98C14}" sibTransId="{89B7CED8-0116-43C1-B84C-3C01B4C70EF7}"/>
    <dgm:cxn modelId="{181F3692-4776-40D0-90E2-150922838830}" srcId="{570C7341-AD76-4FB9-ADC3-285B5F6FC7D3}" destId="{289E5CE4-683F-4BE1-B25A-D193390E44D6}" srcOrd="0" destOrd="0" parTransId="{EB2414D8-A44E-43E5-86AC-D227393A2950}" sibTransId="{44B5B5EE-ED20-4DC5-B78C-827F3A83FFD0}"/>
    <dgm:cxn modelId="{09E4929A-9B38-4CDE-8811-D68EE3E0C525}" type="presOf" srcId="{289E5CE4-683F-4BE1-B25A-D193390E44D6}" destId="{04C41B21-D9AE-42F2-9573-84DC8455A1CC}" srcOrd="0" destOrd="0" presId="urn:microsoft.com/office/officeart/2005/8/layout/chevron2"/>
    <dgm:cxn modelId="{162BBC5E-FD26-4ABF-B4F5-5E0E6D7DA2A0}" srcId="{AAD8173C-6EE6-49E9-8141-D72881B89ECB}" destId="{40E2CF68-F341-4352-B233-CF7741B65F44}" srcOrd="2" destOrd="0" parTransId="{5AB8C823-8F44-47D4-B46C-3072CC3A3DFC}" sibTransId="{A03BACD7-AB56-4287-ADE6-A4FFA37B7B5D}"/>
    <dgm:cxn modelId="{895C10D8-6F4B-473E-B85F-C02159D5946B}" srcId="{40E2CF68-F341-4352-B233-CF7741B65F44}" destId="{DB49760E-3A1A-4CB7-8DB8-8DA01855FDD8}" srcOrd="2" destOrd="0" parTransId="{315817D0-FA9E-435A-9E3F-1A1570FD3D47}" sibTransId="{6A71D055-02FC-4703-93FB-0ACDBDB4978A}"/>
    <dgm:cxn modelId="{63F5E41A-757C-447C-9E97-BEBE2B382A9C}" type="presOf" srcId="{A1221F07-A2A3-4261-869E-7016F8A32312}" destId="{5F291F23-35D2-4925-A5B4-BE9DC6AEB0C4}" srcOrd="0" destOrd="1" presId="urn:microsoft.com/office/officeart/2005/8/layout/chevron2"/>
    <dgm:cxn modelId="{B818CE55-351C-4993-9247-83B782B00D44}" type="presOf" srcId="{7F611CD2-8107-413A-8A95-8DA6AD0937BE}" destId="{245C5BC0-04A1-43DF-A464-D03211CB6B23}" srcOrd="0" destOrd="2" presId="urn:microsoft.com/office/officeart/2005/8/layout/chevron2"/>
    <dgm:cxn modelId="{C0FB4F3E-EB2A-45D6-8C55-3E088ECDBBDF}" srcId="{570C7341-AD76-4FB9-ADC3-285B5F6FC7D3}" destId="{5A5A4D34-842F-4068-8CDE-D2363757EAD0}" srcOrd="1" destOrd="0" parTransId="{2A5901DF-E25D-43BB-970D-CE1B17F5C649}" sibTransId="{D5785329-9AB9-425C-B339-BA5DD7804CE0}"/>
    <dgm:cxn modelId="{B3898359-EAD2-4356-AE31-BCBECE885FC4}" srcId="{950BAC8C-409D-4528-AFEC-F5F830FDDDD4}" destId="{EA8853CC-2C6D-4814-BF08-49676B5F0321}" srcOrd="1" destOrd="0" parTransId="{0C184664-A8D4-4FB1-AD32-5B9AA0A13348}" sibTransId="{D72A9710-9DC5-4963-ACA3-8EF4207E7C2C}"/>
    <dgm:cxn modelId="{57AF7BB7-EF39-4381-AF82-C674446342C9}" type="presOf" srcId="{9291B450-1C8D-415C-8B98-0BD6A58C1D3E}" destId="{245C5BC0-04A1-43DF-A464-D03211CB6B23}" srcOrd="0" destOrd="0" presId="urn:microsoft.com/office/officeart/2005/8/layout/chevron2"/>
    <dgm:cxn modelId="{91679DE7-9040-4F4D-9734-B7145B1E38C3}" type="presOf" srcId="{5A5A4D34-842F-4068-8CDE-D2363757EAD0}" destId="{04C41B21-D9AE-42F2-9573-84DC8455A1CC}" srcOrd="0" destOrd="1" presId="urn:microsoft.com/office/officeart/2005/8/layout/chevron2"/>
    <dgm:cxn modelId="{0F76EB3D-1C87-400F-AA03-A565F51FFEC4}" type="presOf" srcId="{7E848197-C2CC-4EA8-B7B5-E6CD3549E484}" destId="{5F291F23-35D2-4925-A5B4-BE9DC6AEB0C4}" srcOrd="0" destOrd="0" presId="urn:microsoft.com/office/officeart/2005/8/layout/chevron2"/>
    <dgm:cxn modelId="{C0CD489F-1A6B-4046-8909-E276BBD52EEB}" srcId="{950BAC8C-409D-4528-AFEC-F5F830FDDDD4}" destId="{9291B450-1C8D-415C-8B98-0BD6A58C1D3E}" srcOrd="0" destOrd="0" parTransId="{AEDCFCE2-F0A2-44AA-803C-5FE57884A7EA}" sibTransId="{41DB4E11-23B6-40FC-BCD4-876666BCCC72}"/>
    <dgm:cxn modelId="{B4923256-268C-43CE-BD82-EC921BD3604D}" srcId="{AAD8173C-6EE6-49E9-8141-D72881B89ECB}" destId="{570C7341-AD76-4FB9-ADC3-285B5F6FC7D3}" srcOrd="0" destOrd="0" parTransId="{928732F9-2786-4F91-97C7-8FDCBF1D6A75}" sibTransId="{D37F75EC-126D-4D98-8E0D-095EE34CBC1E}"/>
    <dgm:cxn modelId="{5F146940-1201-4942-937E-B14A6FC57622}" srcId="{AAD8173C-6EE6-49E9-8141-D72881B89ECB}" destId="{950BAC8C-409D-4528-AFEC-F5F830FDDDD4}" srcOrd="1" destOrd="0" parTransId="{DE285497-FAFE-453D-AFE4-7FB246A9E264}" sibTransId="{DFB8963B-638B-4E31-8FD1-C36A9B3E24F9}"/>
    <dgm:cxn modelId="{9375FF05-3B3D-460C-A6E5-021CF6BB57C6}" type="presOf" srcId="{40E2CF68-F341-4352-B233-CF7741B65F44}" destId="{7D5B2960-F18D-4B55-BFCD-6AE33BAEBBBE}" srcOrd="0" destOrd="0" presId="urn:microsoft.com/office/officeart/2005/8/layout/chevron2"/>
    <dgm:cxn modelId="{17A62337-44BA-4387-9A76-293747C7C769}" srcId="{40E2CF68-F341-4352-B233-CF7741B65F44}" destId="{7E848197-C2CC-4EA8-B7B5-E6CD3549E484}" srcOrd="0" destOrd="0" parTransId="{282AC17A-A69C-4036-B70A-9EAFEC3E0B76}" sibTransId="{617927A6-6533-4D8B-9831-B61EADB20AD1}"/>
    <dgm:cxn modelId="{E9071C4E-A21F-49B9-855A-AC645CEE6DE2}" type="presOf" srcId="{EA8853CC-2C6D-4814-BF08-49676B5F0321}" destId="{245C5BC0-04A1-43DF-A464-D03211CB6B23}" srcOrd="0" destOrd="1" presId="urn:microsoft.com/office/officeart/2005/8/layout/chevron2"/>
    <dgm:cxn modelId="{FB697B40-04A4-4405-8F48-E97ABF267388}" type="presOf" srcId="{950BAC8C-409D-4528-AFEC-F5F830FDDDD4}" destId="{E530F283-A1CE-48D8-8B6B-29828848C1A9}" srcOrd="0" destOrd="0" presId="urn:microsoft.com/office/officeart/2005/8/layout/chevron2"/>
    <dgm:cxn modelId="{D511016F-37CC-4F45-BAFF-998E4B00A659}" type="presParOf" srcId="{1D474C29-A030-4239-B655-CC41B71B4942}" destId="{BF9D074F-240A-41C4-AA8E-B0310CBC5246}" srcOrd="0" destOrd="0" presId="urn:microsoft.com/office/officeart/2005/8/layout/chevron2"/>
    <dgm:cxn modelId="{8AC09FDE-8598-4749-BF48-0DD411EEC198}" type="presParOf" srcId="{BF9D074F-240A-41C4-AA8E-B0310CBC5246}" destId="{5373B586-2C01-4003-89DF-5EA36E606D2F}" srcOrd="0" destOrd="0" presId="urn:microsoft.com/office/officeart/2005/8/layout/chevron2"/>
    <dgm:cxn modelId="{56BC9495-0C24-4B9B-936C-A082D39FEA74}" type="presParOf" srcId="{BF9D074F-240A-41C4-AA8E-B0310CBC5246}" destId="{04C41B21-D9AE-42F2-9573-84DC8455A1CC}" srcOrd="1" destOrd="0" presId="urn:microsoft.com/office/officeart/2005/8/layout/chevron2"/>
    <dgm:cxn modelId="{93AFE8EE-EA14-455A-8030-2762EBD85BF2}" type="presParOf" srcId="{1D474C29-A030-4239-B655-CC41B71B4942}" destId="{F07A2F89-2128-437A-9121-8077B86E0A02}" srcOrd="1" destOrd="0" presId="urn:microsoft.com/office/officeart/2005/8/layout/chevron2"/>
    <dgm:cxn modelId="{0AE7DDAA-3CB8-4FDD-85C9-23F8B3130FD8}" type="presParOf" srcId="{1D474C29-A030-4239-B655-CC41B71B4942}" destId="{7D1F22A1-3ED2-41DA-B356-7B6EB4D210F3}" srcOrd="2" destOrd="0" presId="urn:microsoft.com/office/officeart/2005/8/layout/chevron2"/>
    <dgm:cxn modelId="{4F7EE2C5-D8FD-46F4-BC50-72501552F55C}" type="presParOf" srcId="{7D1F22A1-3ED2-41DA-B356-7B6EB4D210F3}" destId="{E530F283-A1CE-48D8-8B6B-29828848C1A9}" srcOrd="0" destOrd="0" presId="urn:microsoft.com/office/officeart/2005/8/layout/chevron2"/>
    <dgm:cxn modelId="{4AD8CE7A-A75F-4A5D-9BF8-BE4B9D9DFA92}" type="presParOf" srcId="{7D1F22A1-3ED2-41DA-B356-7B6EB4D210F3}" destId="{245C5BC0-04A1-43DF-A464-D03211CB6B23}" srcOrd="1" destOrd="0" presId="urn:microsoft.com/office/officeart/2005/8/layout/chevron2"/>
    <dgm:cxn modelId="{7FFCDC59-F4CC-475D-97B9-3C8B7E4254D3}" type="presParOf" srcId="{1D474C29-A030-4239-B655-CC41B71B4942}" destId="{14DE0F22-75F9-41A9-A8DE-8DD1C9D8C735}" srcOrd="3" destOrd="0" presId="urn:microsoft.com/office/officeart/2005/8/layout/chevron2"/>
    <dgm:cxn modelId="{E8151309-83B5-46C8-80F6-8E92673B3AC9}" type="presParOf" srcId="{1D474C29-A030-4239-B655-CC41B71B4942}" destId="{1DEB5D23-EECC-4285-B7D5-118305EEBBDE}" srcOrd="4" destOrd="0" presId="urn:microsoft.com/office/officeart/2005/8/layout/chevron2"/>
    <dgm:cxn modelId="{787EE285-F172-4CFE-9CBC-54088332634A}" type="presParOf" srcId="{1DEB5D23-EECC-4285-B7D5-118305EEBBDE}" destId="{7D5B2960-F18D-4B55-BFCD-6AE33BAEBBBE}" srcOrd="0" destOrd="0" presId="urn:microsoft.com/office/officeart/2005/8/layout/chevron2"/>
    <dgm:cxn modelId="{38CF9B92-215A-4306-BB65-5B43456E93F6}" type="presParOf" srcId="{1DEB5D23-EECC-4285-B7D5-118305EEBBDE}" destId="{5F291F23-35D2-4925-A5B4-BE9DC6AEB0C4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AD8173C-6EE6-49E9-8141-D72881B89ECB}" type="doc">
      <dgm:prSet loTypeId="urn:microsoft.com/office/officeart/2005/8/layout/chevron2" loCatId="list" qsTypeId="urn:microsoft.com/office/officeart/2005/8/quickstyle/simple1" qsCatId="simple" csTypeId="urn:microsoft.com/office/officeart/2005/8/colors/accent5_3" csCatId="accent5" phldr="1"/>
      <dgm:spPr/>
      <dgm:t>
        <a:bodyPr/>
        <a:lstStyle/>
        <a:p>
          <a:endParaRPr lang="fr-FR"/>
        </a:p>
      </dgm:t>
    </dgm:pt>
    <dgm:pt modelId="{570C7341-AD76-4FB9-ADC3-285B5F6FC7D3}">
      <dgm:prSet phldrT="[Texte]"/>
      <dgm:spPr/>
      <dgm:t>
        <a:bodyPr/>
        <a:lstStyle/>
        <a:p>
          <a:r>
            <a:rPr lang="fr-FR" dirty="0" smtClean="0"/>
            <a:t>1</a:t>
          </a:r>
          <a:endParaRPr lang="fr-FR" dirty="0"/>
        </a:p>
      </dgm:t>
    </dgm:pt>
    <dgm:pt modelId="{928732F9-2786-4F91-97C7-8FDCBF1D6A75}" type="parTrans" cxnId="{B4923256-268C-43CE-BD82-EC921BD3604D}">
      <dgm:prSet/>
      <dgm:spPr/>
      <dgm:t>
        <a:bodyPr/>
        <a:lstStyle/>
        <a:p>
          <a:endParaRPr lang="fr-FR"/>
        </a:p>
      </dgm:t>
    </dgm:pt>
    <dgm:pt modelId="{D37F75EC-126D-4D98-8E0D-095EE34CBC1E}" type="sibTrans" cxnId="{B4923256-268C-43CE-BD82-EC921BD3604D}">
      <dgm:prSet/>
      <dgm:spPr/>
      <dgm:t>
        <a:bodyPr/>
        <a:lstStyle/>
        <a:p>
          <a:endParaRPr lang="fr-FR"/>
        </a:p>
      </dgm:t>
    </dgm:pt>
    <dgm:pt modelId="{289E5CE4-683F-4BE1-B25A-D193390E44D6}">
      <dgm:prSet phldrT="[Texte]" custT="1"/>
      <dgm:spPr/>
      <dgm:t>
        <a:bodyPr/>
        <a:lstStyle/>
        <a:p>
          <a:endParaRPr lang="fr-FR" sz="1600" b="1" baseline="0" dirty="0"/>
        </a:p>
      </dgm:t>
    </dgm:pt>
    <dgm:pt modelId="{EB2414D8-A44E-43E5-86AC-D227393A2950}" type="parTrans" cxnId="{181F3692-4776-40D0-90E2-150922838830}">
      <dgm:prSet/>
      <dgm:spPr/>
      <dgm:t>
        <a:bodyPr/>
        <a:lstStyle/>
        <a:p>
          <a:endParaRPr lang="fr-FR"/>
        </a:p>
      </dgm:t>
    </dgm:pt>
    <dgm:pt modelId="{44B5B5EE-ED20-4DC5-B78C-827F3A83FFD0}" type="sibTrans" cxnId="{181F3692-4776-40D0-90E2-150922838830}">
      <dgm:prSet/>
      <dgm:spPr/>
      <dgm:t>
        <a:bodyPr/>
        <a:lstStyle/>
        <a:p>
          <a:endParaRPr lang="fr-FR"/>
        </a:p>
      </dgm:t>
    </dgm:pt>
    <dgm:pt modelId="{950BAC8C-409D-4528-AFEC-F5F830FDDDD4}">
      <dgm:prSet phldrT="[Texte]"/>
      <dgm:spPr/>
      <dgm:t>
        <a:bodyPr/>
        <a:lstStyle/>
        <a:p>
          <a:r>
            <a:rPr lang="fr-FR" dirty="0" smtClean="0"/>
            <a:t>2</a:t>
          </a:r>
          <a:endParaRPr lang="fr-FR" dirty="0"/>
        </a:p>
      </dgm:t>
    </dgm:pt>
    <dgm:pt modelId="{DE285497-FAFE-453D-AFE4-7FB246A9E264}" type="parTrans" cxnId="{5F146940-1201-4942-937E-B14A6FC57622}">
      <dgm:prSet/>
      <dgm:spPr/>
      <dgm:t>
        <a:bodyPr/>
        <a:lstStyle/>
        <a:p>
          <a:endParaRPr lang="fr-FR"/>
        </a:p>
      </dgm:t>
    </dgm:pt>
    <dgm:pt modelId="{DFB8963B-638B-4E31-8FD1-C36A9B3E24F9}" type="sibTrans" cxnId="{5F146940-1201-4942-937E-B14A6FC57622}">
      <dgm:prSet/>
      <dgm:spPr/>
      <dgm:t>
        <a:bodyPr/>
        <a:lstStyle/>
        <a:p>
          <a:endParaRPr lang="fr-FR"/>
        </a:p>
      </dgm:t>
    </dgm:pt>
    <dgm:pt modelId="{9291B450-1C8D-415C-8B98-0BD6A58C1D3E}">
      <dgm:prSet phldrT="[Texte]" custT="1"/>
      <dgm:spPr/>
      <dgm:t>
        <a:bodyPr/>
        <a:lstStyle/>
        <a:p>
          <a:r>
            <a:rPr lang="fr-FR" sz="1600" baseline="0" dirty="0" smtClean="0"/>
            <a:t>Afin d’ajouter un fichier .KML, réalisez un glisser/déposer du fichier présent sur votre ordinateur vers le composeur PEIGEO</a:t>
          </a:r>
          <a:endParaRPr lang="fr-FR" sz="1600" baseline="0" dirty="0"/>
        </a:p>
      </dgm:t>
    </dgm:pt>
    <dgm:pt modelId="{AEDCFCE2-F0A2-44AA-803C-5FE57884A7EA}" type="parTrans" cxnId="{C0CD489F-1A6B-4046-8909-E276BBD52EEB}">
      <dgm:prSet/>
      <dgm:spPr/>
      <dgm:t>
        <a:bodyPr/>
        <a:lstStyle/>
        <a:p>
          <a:endParaRPr lang="fr-FR"/>
        </a:p>
      </dgm:t>
    </dgm:pt>
    <dgm:pt modelId="{41DB4E11-23B6-40FC-BCD4-876666BCCC72}" type="sibTrans" cxnId="{C0CD489F-1A6B-4046-8909-E276BBD52EEB}">
      <dgm:prSet/>
      <dgm:spPr/>
      <dgm:t>
        <a:bodyPr/>
        <a:lstStyle/>
        <a:p>
          <a:endParaRPr lang="fr-FR"/>
        </a:p>
      </dgm:t>
    </dgm:pt>
    <dgm:pt modelId="{40E2CF68-F341-4352-B233-CF7741B65F44}">
      <dgm:prSet phldrT="[Texte]"/>
      <dgm:spPr/>
      <dgm:t>
        <a:bodyPr/>
        <a:lstStyle/>
        <a:p>
          <a:r>
            <a:rPr lang="fr-FR" dirty="0" smtClean="0"/>
            <a:t>3</a:t>
          </a:r>
          <a:endParaRPr lang="fr-FR" dirty="0"/>
        </a:p>
      </dgm:t>
    </dgm:pt>
    <dgm:pt modelId="{5AB8C823-8F44-47D4-B46C-3072CC3A3DFC}" type="parTrans" cxnId="{162BBC5E-FD26-4ABF-B4F5-5E0E6D7DA2A0}">
      <dgm:prSet/>
      <dgm:spPr/>
      <dgm:t>
        <a:bodyPr/>
        <a:lstStyle/>
        <a:p>
          <a:endParaRPr lang="fr-FR"/>
        </a:p>
      </dgm:t>
    </dgm:pt>
    <dgm:pt modelId="{A03BACD7-AB56-4287-ADE6-A4FFA37B7B5D}" type="sibTrans" cxnId="{162BBC5E-FD26-4ABF-B4F5-5E0E6D7DA2A0}">
      <dgm:prSet/>
      <dgm:spPr/>
      <dgm:t>
        <a:bodyPr/>
        <a:lstStyle/>
        <a:p>
          <a:endParaRPr lang="fr-FR"/>
        </a:p>
      </dgm:t>
    </dgm:pt>
    <dgm:pt modelId="{7E848197-C2CC-4EA8-B7B5-E6CD3549E484}">
      <dgm:prSet phldrT="[Texte]" custT="1"/>
      <dgm:spPr/>
      <dgm:t>
        <a:bodyPr/>
        <a:lstStyle/>
        <a:p>
          <a:r>
            <a:rPr lang="fr-FR" sz="1600" baseline="0" dirty="0" smtClean="0"/>
            <a:t>Pour exporter votre cartographie, utilisez l’outil </a:t>
          </a:r>
          <a:r>
            <a:rPr lang="fr-FR" sz="1600" b="1" baseline="0" dirty="0" smtClean="0"/>
            <a:t>imprimer la carte </a:t>
          </a:r>
          <a:endParaRPr lang="fr-FR" sz="1600" b="1" baseline="0" dirty="0"/>
        </a:p>
      </dgm:t>
    </dgm:pt>
    <dgm:pt modelId="{282AC17A-A69C-4036-B70A-9EAFEC3E0B76}" type="parTrans" cxnId="{17A62337-44BA-4387-9A76-293747C7C769}">
      <dgm:prSet/>
      <dgm:spPr/>
      <dgm:t>
        <a:bodyPr/>
        <a:lstStyle/>
        <a:p>
          <a:endParaRPr lang="fr-FR"/>
        </a:p>
      </dgm:t>
    </dgm:pt>
    <dgm:pt modelId="{617927A6-6533-4D8B-9831-B61EADB20AD1}" type="sibTrans" cxnId="{17A62337-44BA-4387-9A76-293747C7C769}">
      <dgm:prSet/>
      <dgm:spPr/>
      <dgm:t>
        <a:bodyPr/>
        <a:lstStyle/>
        <a:p>
          <a:endParaRPr lang="fr-FR"/>
        </a:p>
      </dgm:t>
    </dgm:pt>
    <dgm:pt modelId="{5A5A4D34-842F-4068-8CDE-D2363757EAD0}">
      <dgm:prSet custT="1"/>
      <dgm:spPr/>
      <dgm:t>
        <a:bodyPr/>
        <a:lstStyle/>
        <a:p>
          <a:r>
            <a:rPr lang="fr-FR" sz="1600" baseline="0" dirty="0" smtClean="0"/>
            <a:t>Restez dans le </a:t>
          </a:r>
          <a:r>
            <a:rPr lang="fr-FR" sz="1600" b="1" baseline="0" dirty="0" smtClean="0"/>
            <a:t>composeur </a:t>
          </a:r>
          <a:r>
            <a:rPr lang="fr-FR" sz="1600" b="0" baseline="0" dirty="0" smtClean="0"/>
            <a:t>PEIGEO</a:t>
          </a:r>
          <a:endParaRPr lang="fr-FR" sz="1600" b="0" baseline="0" dirty="0"/>
        </a:p>
      </dgm:t>
    </dgm:pt>
    <dgm:pt modelId="{2A5901DF-E25D-43BB-970D-CE1B17F5C649}" type="parTrans" cxnId="{C0FB4F3E-EB2A-45D6-8C55-3E088ECDBBDF}">
      <dgm:prSet/>
      <dgm:spPr/>
      <dgm:t>
        <a:bodyPr/>
        <a:lstStyle/>
        <a:p>
          <a:endParaRPr lang="fr-FR"/>
        </a:p>
      </dgm:t>
    </dgm:pt>
    <dgm:pt modelId="{D5785329-9AB9-425C-B339-BA5DD7804CE0}" type="sibTrans" cxnId="{C0FB4F3E-EB2A-45D6-8C55-3E088ECDBBDF}">
      <dgm:prSet/>
      <dgm:spPr/>
      <dgm:t>
        <a:bodyPr/>
        <a:lstStyle/>
        <a:p>
          <a:endParaRPr lang="fr-FR"/>
        </a:p>
      </dgm:t>
    </dgm:pt>
    <dgm:pt modelId="{A1221F07-A2A3-4261-869E-7016F8A32312}">
      <dgm:prSet phldrT="[Texte]" custT="1"/>
      <dgm:spPr/>
      <dgm:t>
        <a:bodyPr/>
        <a:lstStyle/>
        <a:p>
          <a:r>
            <a:rPr lang="fr-FR" sz="1600" b="0" baseline="0" dirty="0" smtClean="0"/>
            <a:t>Renseignez les informations nécessaires à l’export</a:t>
          </a:r>
          <a:endParaRPr lang="fr-FR" sz="1600" b="0" baseline="0" dirty="0"/>
        </a:p>
      </dgm:t>
    </dgm:pt>
    <dgm:pt modelId="{ABF6ED74-5736-4CCC-AEAB-5A87A4A98C14}" type="parTrans" cxnId="{E762EAD7-AED5-450C-9828-F29A37779E32}">
      <dgm:prSet/>
      <dgm:spPr/>
      <dgm:t>
        <a:bodyPr/>
        <a:lstStyle/>
        <a:p>
          <a:endParaRPr lang="fr-FR"/>
        </a:p>
      </dgm:t>
    </dgm:pt>
    <dgm:pt modelId="{89B7CED8-0116-43C1-B84C-3C01B4C70EF7}" type="sibTrans" cxnId="{E762EAD7-AED5-450C-9828-F29A37779E32}">
      <dgm:prSet/>
      <dgm:spPr/>
      <dgm:t>
        <a:bodyPr/>
        <a:lstStyle/>
        <a:p>
          <a:endParaRPr lang="fr-FR"/>
        </a:p>
      </dgm:t>
    </dgm:pt>
    <dgm:pt modelId="{DB49760E-3A1A-4CB7-8DB8-8DA01855FDD8}">
      <dgm:prSet phldrT="[Texte]" custT="1"/>
      <dgm:spPr/>
      <dgm:t>
        <a:bodyPr/>
        <a:lstStyle/>
        <a:p>
          <a:r>
            <a:rPr lang="fr-FR" sz="1600" b="0" baseline="0" dirty="0" smtClean="0"/>
            <a:t>Finalisez l’opération en cliquant sur </a:t>
          </a:r>
          <a:r>
            <a:rPr lang="fr-FR" sz="1600" b="1" baseline="0" dirty="0" smtClean="0"/>
            <a:t>imprimer </a:t>
          </a:r>
          <a:endParaRPr lang="fr-FR" sz="1600" b="1" baseline="0" dirty="0"/>
        </a:p>
      </dgm:t>
    </dgm:pt>
    <dgm:pt modelId="{315817D0-FA9E-435A-9E3F-1A1570FD3D47}" type="parTrans" cxnId="{895C10D8-6F4B-473E-B85F-C02159D5946B}">
      <dgm:prSet/>
      <dgm:spPr/>
      <dgm:t>
        <a:bodyPr/>
        <a:lstStyle/>
        <a:p>
          <a:endParaRPr lang="fr-FR"/>
        </a:p>
      </dgm:t>
    </dgm:pt>
    <dgm:pt modelId="{6A71D055-02FC-4703-93FB-0ACDBDB4978A}" type="sibTrans" cxnId="{895C10D8-6F4B-473E-B85F-C02159D5946B}">
      <dgm:prSet/>
      <dgm:spPr/>
      <dgm:t>
        <a:bodyPr/>
        <a:lstStyle/>
        <a:p>
          <a:endParaRPr lang="fr-FR"/>
        </a:p>
      </dgm:t>
    </dgm:pt>
    <dgm:pt modelId="{91C4EC11-ED0F-4BEC-A433-FD23D6C0EDA2}">
      <dgm:prSet custT="1"/>
      <dgm:spPr/>
      <dgm:t>
        <a:bodyPr/>
        <a:lstStyle/>
        <a:p>
          <a:r>
            <a:rPr lang="fr-FR" sz="1600" b="0" baseline="0" dirty="0" smtClean="0"/>
            <a:t>Rendez-vous dans l’onglet </a:t>
          </a:r>
          <a:r>
            <a:rPr lang="fr-FR" sz="1600" b="1" baseline="0" dirty="0" smtClean="0"/>
            <a:t>ajouter une couche à partir de </a:t>
          </a:r>
          <a:r>
            <a:rPr lang="fr-FR" sz="1600" b="0" baseline="0" dirty="0" smtClean="0"/>
            <a:t>puis le sous onglet </a:t>
          </a:r>
          <a:r>
            <a:rPr lang="fr-FR" sz="1600" b="1" baseline="0" dirty="0" smtClean="0"/>
            <a:t>fichiers</a:t>
          </a:r>
          <a:endParaRPr lang="fr-FR" sz="1600" b="1" baseline="0" dirty="0"/>
        </a:p>
      </dgm:t>
    </dgm:pt>
    <dgm:pt modelId="{EE116D54-2C63-4E30-BAA0-3D87C0B9A177}" type="parTrans" cxnId="{BA362C7E-C636-40EA-8C83-C3321A29B77A}">
      <dgm:prSet/>
      <dgm:spPr/>
      <dgm:t>
        <a:bodyPr/>
        <a:lstStyle/>
        <a:p>
          <a:endParaRPr lang="fr-FR"/>
        </a:p>
      </dgm:t>
    </dgm:pt>
    <dgm:pt modelId="{BF94D1E5-F6EA-4CE1-AACD-16543F4C091E}" type="sibTrans" cxnId="{BA362C7E-C636-40EA-8C83-C3321A29B77A}">
      <dgm:prSet/>
      <dgm:spPr/>
      <dgm:t>
        <a:bodyPr/>
        <a:lstStyle/>
        <a:p>
          <a:endParaRPr lang="fr-FR"/>
        </a:p>
      </dgm:t>
    </dgm:pt>
    <dgm:pt modelId="{3B5CBD96-5549-41AC-A1A4-1F8A41FFAA75}">
      <dgm:prSet phldrT="[Texte]" custT="1"/>
      <dgm:spPr/>
      <dgm:t>
        <a:bodyPr/>
        <a:lstStyle/>
        <a:p>
          <a:r>
            <a:rPr lang="fr-FR" sz="1600" baseline="0" dirty="0" smtClean="0"/>
            <a:t>Vous pouvez également faire apparaître les données ajoutées lors de l’exercice 1</a:t>
          </a:r>
          <a:endParaRPr lang="fr-FR" sz="1600" baseline="0" dirty="0"/>
        </a:p>
      </dgm:t>
    </dgm:pt>
    <dgm:pt modelId="{784ED376-0A87-4468-88F6-9B16AA7100CC}" type="parTrans" cxnId="{7BC9011E-61D5-47FC-ABAC-ED3434A36A11}">
      <dgm:prSet/>
      <dgm:spPr/>
    </dgm:pt>
    <dgm:pt modelId="{C5D2F314-C536-4CC1-B23F-7B19BB85EEEC}" type="sibTrans" cxnId="{7BC9011E-61D5-47FC-ABAC-ED3434A36A11}">
      <dgm:prSet/>
      <dgm:spPr/>
    </dgm:pt>
    <dgm:pt modelId="{1D474C29-A030-4239-B655-CC41B71B4942}" type="pres">
      <dgm:prSet presAssocID="{AAD8173C-6EE6-49E9-8141-D72881B89ECB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BF9D074F-240A-41C4-AA8E-B0310CBC5246}" type="pres">
      <dgm:prSet presAssocID="{570C7341-AD76-4FB9-ADC3-285B5F6FC7D3}" presName="composite" presStyleCnt="0"/>
      <dgm:spPr/>
    </dgm:pt>
    <dgm:pt modelId="{5373B586-2C01-4003-89DF-5EA36E606D2F}" type="pres">
      <dgm:prSet presAssocID="{570C7341-AD76-4FB9-ADC3-285B5F6FC7D3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4C41B21-D9AE-42F2-9573-84DC8455A1CC}" type="pres">
      <dgm:prSet presAssocID="{570C7341-AD76-4FB9-ADC3-285B5F6FC7D3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07A2F89-2128-437A-9121-8077B86E0A02}" type="pres">
      <dgm:prSet presAssocID="{D37F75EC-126D-4D98-8E0D-095EE34CBC1E}" presName="sp" presStyleCnt="0"/>
      <dgm:spPr/>
    </dgm:pt>
    <dgm:pt modelId="{7D1F22A1-3ED2-41DA-B356-7B6EB4D210F3}" type="pres">
      <dgm:prSet presAssocID="{950BAC8C-409D-4528-AFEC-F5F830FDDDD4}" presName="composite" presStyleCnt="0"/>
      <dgm:spPr/>
    </dgm:pt>
    <dgm:pt modelId="{E530F283-A1CE-48D8-8B6B-29828848C1A9}" type="pres">
      <dgm:prSet presAssocID="{950BAC8C-409D-4528-AFEC-F5F830FDDDD4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45C5BC0-04A1-43DF-A464-D03211CB6B23}" type="pres">
      <dgm:prSet presAssocID="{950BAC8C-409D-4528-AFEC-F5F830FDDDD4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4DE0F22-75F9-41A9-A8DE-8DD1C9D8C735}" type="pres">
      <dgm:prSet presAssocID="{DFB8963B-638B-4E31-8FD1-C36A9B3E24F9}" presName="sp" presStyleCnt="0"/>
      <dgm:spPr/>
    </dgm:pt>
    <dgm:pt modelId="{1DEB5D23-EECC-4285-B7D5-118305EEBBDE}" type="pres">
      <dgm:prSet presAssocID="{40E2CF68-F341-4352-B233-CF7741B65F44}" presName="composite" presStyleCnt="0"/>
      <dgm:spPr/>
    </dgm:pt>
    <dgm:pt modelId="{7D5B2960-F18D-4B55-BFCD-6AE33BAEBBBE}" type="pres">
      <dgm:prSet presAssocID="{40E2CF68-F341-4352-B233-CF7741B65F44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F291F23-35D2-4925-A5B4-BE9DC6AEB0C4}" type="pres">
      <dgm:prSet presAssocID="{40E2CF68-F341-4352-B233-CF7741B65F44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C1364C3D-CFA7-47F1-8969-79B7E81FEACA}" type="presOf" srcId="{9291B450-1C8D-415C-8B98-0BD6A58C1D3E}" destId="{245C5BC0-04A1-43DF-A464-D03211CB6B23}" srcOrd="0" destOrd="0" presId="urn:microsoft.com/office/officeart/2005/8/layout/chevron2"/>
    <dgm:cxn modelId="{A623EE4B-8DF0-4CDF-BBC1-8012785FE205}" type="presOf" srcId="{289E5CE4-683F-4BE1-B25A-D193390E44D6}" destId="{04C41B21-D9AE-42F2-9573-84DC8455A1CC}" srcOrd="0" destOrd="0" presId="urn:microsoft.com/office/officeart/2005/8/layout/chevron2"/>
    <dgm:cxn modelId="{4C025DBC-6E15-495C-9BB0-E6EAF4F36B22}" type="presOf" srcId="{AAD8173C-6EE6-49E9-8141-D72881B89ECB}" destId="{1D474C29-A030-4239-B655-CC41B71B4942}" srcOrd="0" destOrd="0" presId="urn:microsoft.com/office/officeart/2005/8/layout/chevron2"/>
    <dgm:cxn modelId="{A2668D68-9D36-4025-B316-C094AEA60F10}" type="presOf" srcId="{5A5A4D34-842F-4068-8CDE-D2363757EAD0}" destId="{04C41B21-D9AE-42F2-9573-84DC8455A1CC}" srcOrd="0" destOrd="1" presId="urn:microsoft.com/office/officeart/2005/8/layout/chevron2"/>
    <dgm:cxn modelId="{E762EAD7-AED5-450C-9828-F29A37779E32}" srcId="{40E2CF68-F341-4352-B233-CF7741B65F44}" destId="{A1221F07-A2A3-4261-869E-7016F8A32312}" srcOrd="1" destOrd="0" parTransId="{ABF6ED74-5736-4CCC-AEAB-5A87A4A98C14}" sibTransId="{89B7CED8-0116-43C1-B84C-3C01B4C70EF7}"/>
    <dgm:cxn modelId="{86F90AED-9622-41F2-9FE5-10A2A2100556}" type="presOf" srcId="{91C4EC11-ED0F-4BEC-A433-FD23D6C0EDA2}" destId="{04C41B21-D9AE-42F2-9573-84DC8455A1CC}" srcOrd="0" destOrd="2" presId="urn:microsoft.com/office/officeart/2005/8/layout/chevron2"/>
    <dgm:cxn modelId="{181F3692-4776-40D0-90E2-150922838830}" srcId="{570C7341-AD76-4FB9-ADC3-285B5F6FC7D3}" destId="{289E5CE4-683F-4BE1-B25A-D193390E44D6}" srcOrd="0" destOrd="0" parTransId="{EB2414D8-A44E-43E5-86AC-D227393A2950}" sibTransId="{44B5B5EE-ED20-4DC5-B78C-827F3A83FFD0}"/>
    <dgm:cxn modelId="{10197F25-7B86-4F38-8107-22B3C86B5DFB}" type="presOf" srcId="{950BAC8C-409D-4528-AFEC-F5F830FDDDD4}" destId="{E530F283-A1CE-48D8-8B6B-29828848C1A9}" srcOrd="0" destOrd="0" presId="urn:microsoft.com/office/officeart/2005/8/layout/chevron2"/>
    <dgm:cxn modelId="{BA362C7E-C636-40EA-8C83-C3321A29B77A}" srcId="{570C7341-AD76-4FB9-ADC3-285B5F6FC7D3}" destId="{91C4EC11-ED0F-4BEC-A433-FD23D6C0EDA2}" srcOrd="2" destOrd="0" parTransId="{EE116D54-2C63-4E30-BAA0-3D87C0B9A177}" sibTransId="{BF94D1E5-F6EA-4CE1-AACD-16543F4C091E}"/>
    <dgm:cxn modelId="{162BBC5E-FD26-4ABF-B4F5-5E0E6D7DA2A0}" srcId="{AAD8173C-6EE6-49E9-8141-D72881B89ECB}" destId="{40E2CF68-F341-4352-B233-CF7741B65F44}" srcOrd="2" destOrd="0" parTransId="{5AB8C823-8F44-47D4-B46C-3072CC3A3DFC}" sibTransId="{A03BACD7-AB56-4287-ADE6-A4FFA37B7B5D}"/>
    <dgm:cxn modelId="{895C10D8-6F4B-473E-B85F-C02159D5946B}" srcId="{40E2CF68-F341-4352-B233-CF7741B65F44}" destId="{DB49760E-3A1A-4CB7-8DB8-8DA01855FDD8}" srcOrd="2" destOrd="0" parTransId="{315817D0-FA9E-435A-9E3F-1A1570FD3D47}" sibTransId="{6A71D055-02FC-4703-93FB-0ACDBDB4978A}"/>
    <dgm:cxn modelId="{C0FB4F3E-EB2A-45D6-8C55-3E088ECDBBDF}" srcId="{570C7341-AD76-4FB9-ADC3-285B5F6FC7D3}" destId="{5A5A4D34-842F-4068-8CDE-D2363757EAD0}" srcOrd="1" destOrd="0" parTransId="{2A5901DF-E25D-43BB-970D-CE1B17F5C649}" sibTransId="{D5785329-9AB9-425C-B339-BA5DD7804CE0}"/>
    <dgm:cxn modelId="{AE345221-935A-4AF9-8C52-AA1CB13230D0}" type="presOf" srcId="{570C7341-AD76-4FB9-ADC3-285B5F6FC7D3}" destId="{5373B586-2C01-4003-89DF-5EA36E606D2F}" srcOrd="0" destOrd="0" presId="urn:microsoft.com/office/officeart/2005/8/layout/chevron2"/>
    <dgm:cxn modelId="{7BC9011E-61D5-47FC-ABAC-ED3434A36A11}" srcId="{950BAC8C-409D-4528-AFEC-F5F830FDDDD4}" destId="{3B5CBD96-5549-41AC-A1A4-1F8A41FFAA75}" srcOrd="1" destOrd="0" parTransId="{784ED376-0A87-4468-88F6-9B16AA7100CC}" sibTransId="{C5D2F314-C536-4CC1-B23F-7B19BB85EEEC}"/>
    <dgm:cxn modelId="{59B98684-7229-463B-93D8-752615747600}" type="presOf" srcId="{40E2CF68-F341-4352-B233-CF7741B65F44}" destId="{7D5B2960-F18D-4B55-BFCD-6AE33BAEBBBE}" srcOrd="0" destOrd="0" presId="urn:microsoft.com/office/officeart/2005/8/layout/chevron2"/>
    <dgm:cxn modelId="{943867F3-0460-40F2-8101-70C0780B6113}" type="presOf" srcId="{A1221F07-A2A3-4261-869E-7016F8A32312}" destId="{5F291F23-35D2-4925-A5B4-BE9DC6AEB0C4}" srcOrd="0" destOrd="1" presId="urn:microsoft.com/office/officeart/2005/8/layout/chevron2"/>
    <dgm:cxn modelId="{C0CD489F-1A6B-4046-8909-E276BBD52EEB}" srcId="{950BAC8C-409D-4528-AFEC-F5F830FDDDD4}" destId="{9291B450-1C8D-415C-8B98-0BD6A58C1D3E}" srcOrd="0" destOrd="0" parTransId="{AEDCFCE2-F0A2-44AA-803C-5FE57884A7EA}" sibTransId="{41DB4E11-23B6-40FC-BCD4-876666BCCC72}"/>
    <dgm:cxn modelId="{B4923256-268C-43CE-BD82-EC921BD3604D}" srcId="{AAD8173C-6EE6-49E9-8141-D72881B89ECB}" destId="{570C7341-AD76-4FB9-ADC3-285B5F6FC7D3}" srcOrd="0" destOrd="0" parTransId="{928732F9-2786-4F91-97C7-8FDCBF1D6A75}" sibTransId="{D37F75EC-126D-4D98-8E0D-095EE34CBC1E}"/>
    <dgm:cxn modelId="{5F146940-1201-4942-937E-B14A6FC57622}" srcId="{AAD8173C-6EE6-49E9-8141-D72881B89ECB}" destId="{950BAC8C-409D-4528-AFEC-F5F830FDDDD4}" srcOrd="1" destOrd="0" parTransId="{DE285497-FAFE-453D-AFE4-7FB246A9E264}" sibTransId="{DFB8963B-638B-4E31-8FD1-C36A9B3E24F9}"/>
    <dgm:cxn modelId="{17A62337-44BA-4387-9A76-293747C7C769}" srcId="{40E2CF68-F341-4352-B233-CF7741B65F44}" destId="{7E848197-C2CC-4EA8-B7B5-E6CD3549E484}" srcOrd="0" destOrd="0" parTransId="{282AC17A-A69C-4036-B70A-9EAFEC3E0B76}" sibTransId="{617927A6-6533-4D8B-9831-B61EADB20AD1}"/>
    <dgm:cxn modelId="{AD9E4597-25AA-471D-B242-741DEEFF3ED5}" type="presOf" srcId="{DB49760E-3A1A-4CB7-8DB8-8DA01855FDD8}" destId="{5F291F23-35D2-4925-A5B4-BE9DC6AEB0C4}" srcOrd="0" destOrd="2" presId="urn:microsoft.com/office/officeart/2005/8/layout/chevron2"/>
    <dgm:cxn modelId="{260A4A6C-7D44-4AC7-AD79-FE4BF09308EC}" type="presOf" srcId="{7E848197-C2CC-4EA8-B7B5-E6CD3549E484}" destId="{5F291F23-35D2-4925-A5B4-BE9DC6AEB0C4}" srcOrd="0" destOrd="0" presId="urn:microsoft.com/office/officeart/2005/8/layout/chevron2"/>
    <dgm:cxn modelId="{12701EE3-FEE4-4CFA-A448-DD00297A3533}" type="presOf" srcId="{3B5CBD96-5549-41AC-A1A4-1F8A41FFAA75}" destId="{245C5BC0-04A1-43DF-A464-D03211CB6B23}" srcOrd="0" destOrd="1" presId="urn:microsoft.com/office/officeart/2005/8/layout/chevron2"/>
    <dgm:cxn modelId="{93295BDF-C6A5-48AE-A8F6-ABD83EB7C11C}" type="presParOf" srcId="{1D474C29-A030-4239-B655-CC41B71B4942}" destId="{BF9D074F-240A-41C4-AA8E-B0310CBC5246}" srcOrd="0" destOrd="0" presId="urn:microsoft.com/office/officeart/2005/8/layout/chevron2"/>
    <dgm:cxn modelId="{9AF3101E-001A-4428-999E-BBE8DBBA741D}" type="presParOf" srcId="{BF9D074F-240A-41C4-AA8E-B0310CBC5246}" destId="{5373B586-2C01-4003-89DF-5EA36E606D2F}" srcOrd="0" destOrd="0" presId="urn:microsoft.com/office/officeart/2005/8/layout/chevron2"/>
    <dgm:cxn modelId="{7D7E07D2-3CF3-4CEF-9819-4C1DE466D9B7}" type="presParOf" srcId="{BF9D074F-240A-41C4-AA8E-B0310CBC5246}" destId="{04C41B21-D9AE-42F2-9573-84DC8455A1CC}" srcOrd="1" destOrd="0" presId="urn:microsoft.com/office/officeart/2005/8/layout/chevron2"/>
    <dgm:cxn modelId="{F5EEC124-3FD3-4E9B-9CD0-848B9F9A6AC0}" type="presParOf" srcId="{1D474C29-A030-4239-B655-CC41B71B4942}" destId="{F07A2F89-2128-437A-9121-8077B86E0A02}" srcOrd="1" destOrd="0" presId="urn:microsoft.com/office/officeart/2005/8/layout/chevron2"/>
    <dgm:cxn modelId="{D453AA81-0514-470F-9C88-2FB10CB336BF}" type="presParOf" srcId="{1D474C29-A030-4239-B655-CC41B71B4942}" destId="{7D1F22A1-3ED2-41DA-B356-7B6EB4D210F3}" srcOrd="2" destOrd="0" presId="urn:microsoft.com/office/officeart/2005/8/layout/chevron2"/>
    <dgm:cxn modelId="{F7B37A38-0E4F-4AE5-80DF-DBFB0A143111}" type="presParOf" srcId="{7D1F22A1-3ED2-41DA-B356-7B6EB4D210F3}" destId="{E530F283-A1CE-48D8-8B6B-29828848C1A9}" srcOrd="0" destOrd="0" presId="urn:microsoft.com/office/officeart/2005/8/layout/chevron2"/>
    <dgm:cxn modelId="{FF3A54F9-53CB-4B24-94CA-7ECD98132684}" type="presParOf" srcId="{7D1F22A1-3ED2-41DA-B356-7B6EB4D210F3}" destId="{245C5BC0-04A1-43DF-A464-D03211CB6B23}" srcOrd="1" destOrd="0" presId="urn:microsoft.com/office/officeart/2005/8/layout/chevron2"/>
    <dgm:cxn modelId="{79FF3CB0-2BDB-4940-9384-A16BE2320CDA}" type="presParOf" srcId="{1D474C29-A030-4239-B655-CC41B71B4942}" destId="{14DE0F22-75F9-41A9-A8DE-8DD1C9D8C735}" srcOrd="3" destOrd="0" presId="urn:microsoft.com/office/officeart/2005/8/layout/chevron2"/>
    <dgm:cxn modelId="{5B954D15-36BC-4443-9B32-5CD14258ECDF}" type="presParOf" srcId="{1D474C29-A030-4239-B655-CC41B71B4942}" destId="{1DEB5D23-EECC-4285-B7D5-118305EEBBDE}" srcOrd="4" destOrd="0" presId="urn:microsoft.com/office/officeart/2005/8/layout/chevron2"/>
    <dgm:cxn modelId="{F26E6C08-E0AB-4013-88B3-C14AD7474E55}" type="presParOf" srcId="{1DEB5D23-EECC-4285-B7D5-118305EEBBDE}" destId="{7D5B2960-F18D-4B55-BFCD-6AE33BAEBBBE}" srcOrd="0" destOrd="0" presId="urn:microsoft.com/office/officeart/2005/8/layout/chevron2"/>
    <dgm:cxn modelId="{6C173792-4302-4B27-A4D6-891D6E0E175D}" type="presParOf" srcId="{1DEB5D23-EECC-4285-B7D5-118305EEBBDE}" destId="{5F291F23-35D2-4925-A5B4-BE9DC6AEB0C4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ADE909-C532-4510-955B-FECA0E75AE25}" type="datetimeFigureOut">
              <a:rPr lang="fr-FR" smtClean="0"/>
              <a:t>20/08/2020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3A51AF-FD64-484F-A9A0-60B06BF96EE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958220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EBD83E-9FA6-47C0-B885-49399FDFCC95}" type="datetimeFigureOut">
              <a:rPr lang="fr-FR" smtClean="0"/>
              <a:t>20/08/2020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BF0A7F-8610-426F-BEFB-BAFC5030273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069927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521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2239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ISE EN ROU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400">
                <a:latin typeface="+mn-lt"/>
              </a:defRPr>
            </a:lvl1pPr>
          </a:lstStyle>
          <a:p>
            <a:r>
              <a:rPr lang="fr-FR" smtClean="0"/>
              <a:t>AGORAH - FORMATION A L'UTILISATION DE PEIGEO</a:t>
            </a:r>
            <a:endParaRPr lang="fr-FR"/>
          </a:p>
        </p:txBody>
      </p:sp>
      <p:sp>
        <p:nvSpPr>
          <p:cNvPr id="5" name="ZoneTexte 4"/>
          <p:cNvSpPr txBox="1"/>
          <p:nvPr userDrawn="1"/>
        </p:nvSpPr>
        <p:spPr>
          <a:xfrm>
            <a:off x="467544" y="1197907"/>
            <a:ext cx="8208912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Afin d’uniformiser</a:t>
            </a:r>
            <a:r>
              <a:rPr lang="fr-FR" sz="1400" baseline="0" dirty="0" smtClean="0"/>
              <a:t> les présentations et de renforcer l’identité de l’agence, merci d’utiliser ce modèle PowerPoint.</a:t>
            </a:r>
          </a:p>
          <a:p>
            <a:endParaRPr lang="fr-FR" sz="1400" baseline="0" dirty="0" smtClean="0"/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baseline="0" dirty="0" smtClean="0">
                <a:solidFill>
                  <a:schemeClr val="accent2">
                    <a:lumMod val="75000"/>
                  </a:schemeClr>
                </a:solidFill>
              </a:rPr>
              <a:t>SUPPRIMER CETTE SLIDE AVANT D’ENREGISTRER VOTRE PROJET</a:t>
            </a:r>
          </a:p>
          <a:p>
            <a:endParaRPr lang="fr-FR" sz="1400" baseline="0" dirty="0" smtClean="0"/>
          </a:p>
          <a:p>
            <a:r>
              <a:rPr lang="fr-FR" sz="1400" baseline="0" dirty="0" smtClean="0"/>
              <a:t>Quelques conseils d’utilisation:</a:t>
            </a:r>
          </a:p>
          <a:p>
            <a:endParaRPr lang="fr-FR" sz="1400" baseline="0" dirty="0" smtClean="0"/>
          </a:p>
          <a:p>
            <a:pPr marL="285750" indent="-285750">
              <a:buFontTx/>
              <a:buChar char="-"/>
            </a:pPr>
            <a:r>
              <a:rPr lang="fr-FR" sz="1400" baseline="0" dirty="0" smtClean="0"/>
              <a:t>Les modèles de slide préfabriqués se trouvent dans l’onglet </a:t>
            </a:r>
            <a:r>
              <a:rPr lang="fr-FR" sz="1600" b="1" i="0" baseline="0" dirty="0" smtClean="0"/>
              <a:t>ACCUEIL &gt; NOUVELLE DIAPOSITIVE </a:t>
            </a:r>
            <a:r>
              <a:rPr lang="fr-FR" sz="1400" baseline="0" dirty="0" smtClean="0"/>
              <a:t>(cliquez sur le triangle pour afficher la liste complète) . Ils comprennent: Couverture, Sommaire, Intercalaires, Slides avec titre, slides sans titre, contenu sur une ou deux colonnes, Remerciements, </a:t>
            </a:r>
            <a:r>
              <a:rPr lang="fr-FR" sz="1400" baseline="0" dirty="0" err="1" smtClean="0"/>
              <a:t>etc</a:t>
            </a:r>
            <a:r>
              <a:rPr lang="fr-FR" sz="1400" baseline="0" dirty="0" smtClean="0"/>
              <a:t>,</a:t>
            </a:r>
          </a:p>
          <a:p>
            <a:pPr marL="285750" indent="-285750">
              <a:buFontTx/>
              <a:buChar char="-"/>
            </a:pPr>
            <a:endParaRPr lang="fr-FR" sz="1400" baseline="0" dirty="0" smtClean="0"/>
          </a:p>
          <a:p>
            <a:pPr marL="285750" indent="-285750">
              <a:buFontTx/>
              <a:buChar char="-"/>
            </a:pPr>
            <a:r>
              <a:rPr lang="fr-FR" sz="1400" baseline="0" dirty="0" smtClean="0"/>
              <a:t>La police courante est CALIBRI (CORPS) (pour les titres : Interligne « multiple : 0,8 »)</a:t>
            </a:r>
          </a:p>
          <a:p>
            <a:pPr marL="285750" indent="-285750">
              <a:buFontTx/>
              <a:buChar char="-"/>
            </a:pPr>
            <a:endParaRPr lang="fr-FR" sz="1400" baseline="0" dirty="0" smtClean="0"/>
          </a:p>
          <a:p>
            <a:pPr marL="285750" indent="-285750">
              <a:buFontTx/>
              <a:buChar char="-"/>
            </a:pPr>
            <a:r>
              <a:rPr lang="fr-FR" sz="1400" baseline="0" dirty="0" smtClean="0"/>
              <a:t>Merci de limiter les couleurs/effets de texte à ce qui est présent dans le modèle</a:t>
            </a:r>
          </a:p>
          <a:p>
            <a:pPr marL="285750" indent="-285750">
              <a:buFontTx/>
              <a:buChar char="-"/>
            </a:pPr>
            <a:endParaRPr lang="fr-FR" sz="1400" baseline="0" dirty="0" smtClean="0"/>
          </a:p>
          <a:p>
            <a:pPr marL="285750" indent="-285750">
              <a:buFontTx/>
              <a:buChar char="-"/>
            </a:pPr>
            <a:r>
              <a:rPr lang="fr-FR" sz="1400" baseline="0" dirty="0" smtClean="0"/>
              <a:t>Le numéro de section (gros chiffre blanc) est à actualiser manuellement sur les intercalaires de section</a:t>
            </a:r>
          </a:p>
          <a:p>
            <a:pPr marL="285750" indent="-285750">
              <a:buFontTx/>
              <a:buChar char="-"/>
            </a:pPr>
            <a:endParaRPr lang="fr-FR" sz="1400" baseline="0" dirty="0" smtClean="0"/>
          </a:p>
          <a:p>
            <a:pPr marL="285750" indent="-285750">
              <a:buFontTx/>
              <a:buChar char="-"/>
            </a:pPr>
            <a:r>
              <a:rPr lang="fr-FR" sz="1400" baseline="0" dirty="0" smtClean="0"/>
              <a:t>Le numéro de page est automatique (en bas à droite)</a:t>
            </a:r>
          </a:p>
          <a:p>
            <a:pPr marL="285750" indent="-285750">
              <a:buFontTx/>
              <a:buChar char="-"/>
            </a:pPr>
            <a:endParaRPr lang="fr-FR" sz="1400" baseline="0" dirty="0" smtClean="0"/>
          </a:p>
          <a:p>
            <a:pPr marL="285750" indent="-285750">
              <a:buFontTx/>
              <a:buChar char="-"/>
            </a:pPr>
            <a:r>
              <a:rPr lang="fr-FR" sz="1400" baseline="0" dirty="0" smtClean="0"/>
              <a:t>Le titre de la présentation est à renseigner dans INSERTION &gt; TEXTE &gt; ENTETE/PIED DE PAGE puis cliquez sur « APPLIQUER PARTOUT »</a:t>
            </a:r>
          </a:p>
          <a:p>
            <a:pPr marL="285750" indent="-285750">
              <a:buFontTx/>
              <a:buChar char="-"/>
            </a:pPr>
            <a:endParaRPr lang="fr-FR" sz="1400" baseline="0" dirty="0" smtClean="0"/>
          </a:p>
          <a:p>
            <a:pPr marL="285750" indent="-285750">
              <a:buFontTx/>
              <a:buChar char="-"/>
            </a:pPr>
            <a:endParaRPr lang="fr-FR" sz="1400" baseline="0" dirty="0" smtClean="0"/>
          </a:p>
        </p:txBody>
      </p:sp>
      <p:sp>
        <p:nvSpPr>
          <p:cNvPr id="6" name="ZoneTexte 5"/>
          <p:cNvSpPr txBox="1"/>
          <p:nvPr userDrawn="1"/>
        </p:nvSpPr>
        <p:spPr>
          <a:xfrm>
            <a:off x="467544" y="323945"/>
            <a:ext cx="7992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MODELE POWERPOINT 07/2014</a:t>
            </a:r>
            <a:endParaRPr lang="fr-FR" sz="3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Flèche droite 8"/>
          <p:cNvSpPr/>
          <p:nvPr userDrawn="1"/>
        </p:nvSpPr>
        <p:spPr>
          <a:xfrm rot="5400000">
            <a:off x="4532888" y="5977613"/>
            <a:ext cx="363435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3304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c_SLIDE (PLEINE PAGE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AGORAH - FORMATION A L'UTILISATION DE PEIGEO</a:t>
            </a:r>
            <a:endParaRPr lang="fr-FR"/>
          </a:p>
        </p:txBody>
      </p:sp>
      <p:sp>
        <p:nvSpPr>
          <p:cNvPr id="7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971600" y="404665"/>
            <a:ext cx="7776864" cy="5616624"/>
          </a:xfrm>
        </p:spPr>
        <p:txBody>
          <a:bodyPr numCol="1" spcCol="144000" anchor="ctr">
            <a:norm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0" baseline="0"/>
            </a:lvl1pPr>
          </a:lstStyle>
          <a:p>
            <a:pPr lvl="0"/>
            <a:r>
              <a:rPr lang="fr-FR" dirty="0" smtClean="0"/>
              <a:t>CONTENU SUR 1 COLONNE (LARGEUR TOTALE DE LA SLIDE)</a:t>
            </a:r>
            <a:endParaRPr lang="fr-FR" dirty="0"/>
          </a:p>
        </p:txBody>
      </p:sp>
      <p:sp>
        <p:nvSpPr>
          <p:cNvPr id="8" name="Espace réservé du numéro de diapositive 9"/>
          <p:cNvSpPr>
            <a:spLocks noGrp="1"/>
          </p:cNvSpPr>
          <p:nvPr>
            <p:ph type="sldNum" sz="quarter" idx="4"/>
          </p:nvPr>
        </p:nvSpPr>
        <p:spPr>
          <a:xfrm>
            <a:off x="8028384" y="6165304"/>
            <a:ext cx="730424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6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0CC1CE79-8844-44F6-8C7D-A093A5CD171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83092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d_SLIDE (VISUEL+ LEGENDE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AGORAH - FORMATION A L'UTILISATION DE PEIGEO</a:t>
            </a:r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 hasCustomPrompt="1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dirty="0" smtClean="0"/>
              <a:t>Modifiez le titre</a:t>
            </a:r>
            <a:endParaRPr lang="fr-FR" dirty="0"/>
          </a:p>
        </p:txBody>
      </p:sp>
      <p:sp>
        <p:nvSpPr>
          <p:cNvPr id="8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9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 smtClean="0"/>
              <a:t>Modifiez le texte du masque</a:t>
            </a:r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4"/>
          </p:nvPr>
        </p:nvSpPr>
        <p:spPr>
          <a:xfrm>
            <a:off x="8028384" y="6165304"/>
            <a:ext cx="730424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6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0CC1CE79-8844-44F6-8C7D-A093A5CD171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24218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e_SLIDE (CONTENU + DESCRIPTIF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AGORAH - FORMATION A L'UTILISATION DE PEIGEO</a:t>
            </a:r>
            <a:endParaRPr lang="fr-FR"/>
          </a:p>
        </p:txBody>
      </p:sp>
      <p:sp>
        <p:nvSpPr>
          <p:cNvPr id="10" name="Titre 1"/>
          <p:cNvSpPr>
            <a:spLocks noGrp="1"/>
          </p:cNvSpPr>
          <p:nvPr>
            <p:ph type="title" hasCustomPrompt="1"/>
          </p:nvPr>
        </p:nvSpPr>
        <p:spPr>
          <a:xfrm>
            <a:off x="51886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dirty="0" smtClean="0"/>
              <a:t>Modifiez le titre</a:t>
            </a:r>
            <a:endParaRPr lang="fr-FR" dirty="0"/>
          </a:p>
        </p:txBody>
      </p:sp>
      <p:sp>
        <p:nvSpPr>
          <p:cNvPr id="11" name="Espace réservé du contenu 2"/>
          <p:cNvSpPr>
            <a:spLocks noGrp="1"/>
          </p:cNvSpPr>
          <p:nvPr>
            <p:ph idx="1"/>
          </p:nvPr>
        </p:nvSpPr>
        <p:spPr>
          <a:xfrm>
            <a:off x="3636714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12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518864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 smtClean="0"/>
              <a:t>Modifiez le texte du masque</a:t>
            </a:r>
          </a:p>
        </p:txBody>
      </p:sp>
      <p:sp>
        <p:nvSpPr>
          <p:cNvPr id="13" name="Espace réservé du numéro de diapositive 9"/>
          <p:cNvSpPr>
            <a:spLocks noGrp="1"/>
          </p:cNvSpPr>
          <p:nvPr>
            <p:ph type="sldNum" sz="quarter" idx="4"/>
          </p:nvPr>
        </p:nvSpPr>
        <p:spPr>
          <a:xfrm>
            <a:off x="8028384" y="6165304"/>
            <a:ext cx="730424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6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0CC1CE79-8844-44F6-8C7D-A093A5CD171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963803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FI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11"/>
          <p:cNvSpPr>
            <a:spLocks noGrp="1"/>
          </p:cNvSpPr>
          <p:nvPr>
            <p:ph type="body" sz="quarter" idx="10" hasCustomPrompt="1"/>
          </p:nvPr>
        </p:nvSpPr>
        <p:spPr>
          <a:xfrm>
            <a:off x="251520" y="2636912"/>
            <a:ext cx="4176464" cy="431328"/>
          </a:xfrm>
        </p:spPr>
        <p:txBody>
          <a:bodyPr lIns="0" tIns="0" rIns="0" anchor="b" anchorCtr="0">
            <a:normAutofit/>
          </a:bodyPr>
          <a:lstStyle>
            <a:lvl1pPr marL="0" indent="0">
              <a:buNone/>
              <a:defRPr sz="2000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fr-FR" dirty="0" smtClean="0"/>
              <a:t>Contact 1</a:t>
            </a:r>
            <a:endParaRPr lang="fr-FR" dirty="0"/>
          </a:p>
        </p:txBody>
      </p:sp>
      <p:sp>
        <p:nvSpPr>
          <p:cNvPr id="9" name="Espace réservé du texte 11"/>
          <p:cNvSpPr>
            <a:spLocks noGrp="1"/>
          </p:cNvSpPr>
          <p:nvPr>
            <p:ph type="body" sz="quarter" idx="12" hasCustomPrompt="1"/>
          </p:nvPr>
        </p:nvSpPr>
        <p:spPr>
          <a:xfrm>
            <a:off x="395536" y="3068960"/>
            <a:ext cx="3168278" cy="792088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400" baseline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fr-FR" dirty="0" smtClean="0"/>
              <a:t>Fonction/poste/description</a:t>
            </a:r>
            <a:endParaRPr lang="fr-FR" dirty="0"/>
          </a:p>
        </p:txBody>
      </p:sp>
      <p:sp>
        <p:nvSpPr>
          <p:cNvPr id="10" name="Espace réservé du texte 11"/>
          <p:cNvSpPr>
            <a:spLocks noGrp="1"/>
          </p:cNvSpPr>
          <p:nvPr>
            <p:ph type="body" sz="quarter" idx="13" hasCustomPrompt="1"/>
          </p:nvPr>
        </p:nvSpPr>
        <p:spPr>
          <a:xfrm>
            <a:off x="251520" y="4005784"/>
            <a:ext cx="4176464" cy="431328"/>
          </a:xfrm>
        </p:spPr>
        <p:txBody>
          <a:bodyPr lIns="0" tIns="0" rIns="0" anchor="b" anchorCtr="0">
            <a:normAutofit/>
          </a:bodyPr>
          <a:lstStyle>
            <a:lvl1pPr marL="0" indent="0">
              <a:buNone/>
              <a:defRPr sz="2000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fr-FR" smtClean="0"/>
              <a:t>Contact 2</a:t>
            </a:r>
            <a:endParaRPr lang="fr-FR" dirty="0"/>
          </a:p>
        </p:txBody>
      </p:sp>
      <p:sp>
        <p:nvSpPr>
          <p:cNvPr id="11" name="Espace réservé du texte 11"/>
          <p:cNvSpPr>
            <a:spLocks noGrp="1"/>
          </p:cNvSpPr>
          <p:nvPr>
            <p:ph type="body" sz="quarter" idx="14" hasCustomPrompt="1"/>
          </p:nvPr>
        </p:nvSpPr>
        <p:spPr>
          <a:xfrm>
            <a:off x="395536" y="4437832"/>
            <a:ext cx="3168278" cy="863376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400" baseline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fr-FR" dirty="0" smtClean="0"/>
              <a:t>Fonction/poste/description</a:t>
            </a:r>
            <a:endParaRPr lang="fr-FR" dirty="0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0" y="2204864"/>
            <a:ext cx="3240286" cy="216024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400" baseline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fr-FR" dirty="0" smtClean="0"/>
              <a:t>Pour plus d’information/suites à donner :</a:t>
            </a:r>
            <a:endParaRPr lang="fr-FR" dirty="0"/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16" hasCustomPrompt="1"/>
          </p:nvPr>
        </p:nvSpPr>
        <p:spPr>
          <a:xfrm>
            <a:off x="395288" y="6021388"/>
            <a:ext cx="2447925" cy="720725"/>
          </a:xfrm>
        </p:spPr>
        <p:txBody>
          <a:bodyPr lIns="0" tIns="0" rIns="0" bIns="0"/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algn="l"/>
            <a:r>
              <a:rPr lang="fr-FR" sz="1100" dirty="0" smtClean="0"/>
              <a:t>7 rue André Lardy  - Bâtiment A </a:t>
            </a:r>
          </a:p>
          <a:p>
            <a:pPr algn="l"/>
            <a:r>
              <a:rPr lang="fr-FR" sz="1100" dirty="0" smtClean="0"/>
              <a:t>ZAE La Mare  -  97438 Sainte-Marie</a:t>
            </a:r>
          </a:p>
          <a:p>
            <a:pPr algn="l"/>
            <a:r>
              <a:rPr lang="fr-FR" sz="1100" dirty="0" smtClean="0"/>
              <a:t>0262 213 500 </a:t>
            </a:r>
            <a:endParaRPr lang="fr-FR" sz="1100" baseline="0" dirty="0" smtClean="0"/>
          </a:p>
        </p:txBody>
      </p:sp>
      <p:sp>
        <p:nvSpPr>
          <p:cNvPr id="16" name="Espace réservé du texte 15"/>
          <p:cNvSpPr>
            <a:spLocks noGrp="1"/>
          </p:cNvSpPr>
          <p:nvPr>
            <p:ph type="body" sz="quarter" idx="17" hasCustomPrompt="1"/>
          </p:nvPr>
        </p:nvSpPr>
        <p:spPr>
          <a:xfrm>
            <a:off x="7812360" y="6021288"/>
            <a:ext cx="1152525" cy="288503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fr-FR" dirty="0" smtClean="0"/>
              <a:t>agorah.com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47883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PRESENTA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971600" y="476672"/>
            <a:ext cx="5832648" cy="1586607"/>
          </a:xfrm>
        </p:spPr>
        <p:txBody>
          <a:bodyPr lIns="0" tIns="0" rIns="0" bIns="0" anchor="b"/>
          <a:lstStyle>
            <a:lvl1pPr algn="l">
              <a:lnSpc>
                <a:spcPct val="80000"/>
              </a:lnSpc>
              <a:defRPr kern="12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r-FR" dirty="0" smtClean="0"/>
              <a:t>TITRE DE LA PRESENTATION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961874" y="2411161"/>
            <a:ext cx="5610694" cy="1953944"/>
          </a:xfrm>
          <a:custGeom>
            <a:avLst/>
            <a:gdLst>
              <a:gd name="connsiteX0" fmla="*/ 0 w 5338319"/>
              <a:gd name="connsiteY0" fmla="*/ 0 h 2313983"/>
              <a:gd name="connsiteX1" fmla="*/ 5338319 w 5338319"/>
              <a:gd name="connsiteY1" fmla="*/ 0 h 2313983"/>
              <a:gd name="connsiteX2" fmla="*/ 5338319 w 5338319"/>
              <a:gd name="connsiteY2" fmla="*/ 2313983 h 2313983"/>
              <a:gd name="connsiteX3" fmla="*/ 0 w 5338319"/>
              <a:gd name="connsiteY3" fmla="*/ 2313983 h 2313983"/>
              <a:gd name="connsiteX4" fmla="*/ 0 w 5338319"/>
              <a:gd name="connsiteY4" fmla="*/ 0 h 2313983"/>
              <a:gd name="connsiteX0" fmla="*/ 0 w 5338319"/>
              <a:gd name="connsiteY0" fmla="*/ 0 h 2313983"/>
              <a:gd name="connsiteX1" fmla="*/ 5338319 w 5338319"/>
              <a:gd name="connsiteY1" fmla="*/ 0 h 2313983"/>
              <a:gd name="connsiteX2" fmla="*/ 3198234 w 5338319"/>
              <a:gd name="connsiteY2" fmla="*/ 2313983 h 2313983"/>
              <a:gd name="connsiteX3" fmla="*/ 0 w 5338319"/>
              <a:gd name="connsiteY3" fmla="*/ 2313983 h 2313983"/>
              <a:gd name="connsiteX4" fmla="*/ 0 w 5338319"/>
              <a:gd name="connsiteY4" fmla="*/ 0 h 2313983"/>
              <a:gd name="connsiteX0" fmla="*/ 0 w 5610694"/>
              <a:gd name="connsiteY0" fmla="*/ 9728 h 2323711"/>
              <a:gd name="connsiteX1" fmla="*/ 5610694 w 5610694"/>
              <a:gd name="connsiteY1" fmla="*/ 0 h 2323711"/>
              <a:gd name="connsiteX2" fmla="*/ 3198234 w 5610694"/>
              <a:gd name="connsiteY2" fmla="*/ 2323711 h 2323711"/>
              <a:gd name="connsiteX3" fmla="*/ 0 w 5610694"/>
              <a:gd name="connsiteY3" fmla="*/ 2323711 h 2323711"/>
              <a:gd name="connsiteX4" fmla="*/ 0 w 5610694"/>
              <a:gd name="connsiteY4" fmla="*/ 9728 h 2323711"/>
              <a:gd name="connsiteX0" fmla="*/ 0 w 5610694"/>
              <a:gd name="connsiteY0" fmla="*/ 9728 h 2323711"/>
              <a:gd name="connsiteX1" fmla="*/ 5610694 w 5610694"/>
              <a:gd name="connsiteY1" fmla="*/ 0 h 2323711"/>
              <a:gd name="connsiteX2" fmla="*/ 3227417 w 5610694"/>
              <a:gd name="connsiteY2" fmla="*/ 2323711 h 2323711"/>
              <a:gd name="connsiteX3" fmla="*/ 0 w 5610694"/>
              <a:gd name="connsiteY3" fmla="*/ 2323711 h 2323711"/>
              <a:gd name="connsiteX4" fmla="*/ 0 w 5610694"/>
              <a:gd name="connsiteY4" fmla="*/ 9728 h 2323711"/>
              <a:gd name="connsiteX0" fmla="*/ 0 w 5610694"/>
              <a:gd name="connsiteY0" fmla="*/ 9728 h 2323711"/>
              <a:gd name="connsiteX1" fmla="*/ 5610694 w 5610694"/>
              <a:gd name="connsiteY1" fmla="*/ 0 h 2323711"/>
              <a:gd name="connsiteX2" fmla="*/ 3626251 w 5610694"/>
              <a:gd name="connsiteY2" fmla="*/ 2312142 h 2323711"/>
              <a:gd name="connsiteX3" fmla="*/ 0 w 5610694"/>
              <a:gd name="connsiteY3" fmla="*/ 2323711 h 2323711"/>
              <a:gd name="connsiteX4" fmla="*/ 0 w 5610694"/>
              <a:gd name="connsiteY4" fmla="*/ 9728 h 2323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10694" h="2323711">
                <a:moveTo>
                  <a:pt x="0" y="9728"/>
                </a:moveTo>
                <a:lnTo>
                  <a:pt x="5610694" y="0"/>
                </a:lnTo>
                <a:lnTo>
                  <a:pt x="3626251" y="2312142"/>
                </a:lnTo>
                <a:lnTo>
                  <a:pt x="0" y="2323711"/>
                </a:lnTo>
                <a:lnTo>
                  <a:pt x="0" y="9728"/>
                </a:lnTo>
                <a:close/>
              </a:path>
            </a:pathLst>
          </a:custGeom>
        </p:spPr>
        <p:txBody>
          <a:bodyPr wrap="square"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kern="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Insérez ici la description de la Présentation quelle que soit sa longueur, en prenant soin de Ne</a:t>
            </a:r>
            <a:br>
              <a:rPr lang="fr-FR" dirty="0" smtClean="0"/>
            </a:br>
            <a:r>
              <a:rPr lang="fr-FR" dirty="0" smtClean="0"/>
              <a:t>pas rogner sur la bande.</a:t>
            </a:r>
            <a:br>
              <a:rPr lang="fr-FR" dirty="0" smtClean="0"/>
            </a:br>
            <a:r>
              <a:rPr lang="fr-FR" dirty="0" smtClean="0"/>
              <a:t>(UTILISER DES RETOURS A LA </a:t>
            </a:r>
            <a:br>
              <a:rPr lang="fr-FR" dirty="0" smtClean="0"/>
            </a:br>
            <a:r>
              <a:rPr lang="fr-FR" dirty="0" smtClean="0"/>
              <a:t>LIGNE MAJ+ENTREE, MERCI)</a:t>
            </a:r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4365104"/>
            <a:ext cx="4176464" cy="431328"/>
          </a:xfrm>
        </p:spPr>
        <p:txBody>
          <a:bodyPr lIns="0" tIns="0" rIns="0" anchor="b" anchorCtr="0">
            <a:normAutofit/>
          </a:bodyPr>
          <a:lstStyle>
            <a:lvl1pPr marL="0" indent="0">
              <a:buNone/>
              <a:defRPr sz="2000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fr-FR" dirty="0" smtClean="0"/>
              <a:t>Animateur 1</a:t>
            </a:r>
            <a:endParaRPr lang="fr-FR" dirty="0"/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11" hasCustomPrompt="1"/>
          </p:nvPr>
        </p:nvSpPr>
        <p:spPr>
          <a:xfrm>
            <a:off x="7308304" y="1772816"/>
            <a:ext cx="1439863" cy="288032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algn="r"/>
            <a:r>
              <a:rPr lang="fr-FR" sz="1400" dirty="0" smtClean="0"/>
              <a:t>Date 2014</a:t>
            </a:r>
            <a:endParaRPr lang="fr-FR" sz="1400" dirty="0"/>
          </a:p>
        </p:txBody>
      </p:sp>
      <p:sp>
        <p:nvSpPr>
          <p:cNvPr id="19" name="Espace réservé du texte 11"/>
          <p:cNvSpPr>
            <a:spLocks noGrp="1"/>
          </p:cNvSpPr>
          <p:nvPr>
            <p:ph type="body" sz="quarter" idx="12" hasCustomPrompt="1"/>
          </p:nvPr>
        </p:nvSpPr>
        <p:spPr>
          <a:xfrm>
            <a:off x="539626" y="4797152"/>
            <a:ext cx="3528318" cy="431328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400" baseline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fr-FR" dirty="0" smtClean="0"/>
              <a:t>Fonction/poste/</a:t>
            </a:r>
            <a:r>
              <a:rPr lang="fr-FR" dirty="0" err="1" smtClean="0"/>
              <a:t>descritpion</a:t>
            </a:r>
            <a:endParaRPr lang="fr-FR" dirty="0"/>
          </a:p>
        </p:txBody>
      </p:sp>
      <p:sp>
        <p:nvSpPr>
          <p:cNvPr id="20" name="Espace réservé du texte 11"/>
          <p:cNvSpPr>
            <a:spLocks noGrp="1"/>
          </p:cNvSpPr>
          <p:nvPr>
            <p:ph type="body" sz="quarter" idx="13" hasCustomPrompt="1"/>
          </p:nvPr>
        </p:nvSpPr>
        <p:spPr>
          <a:xfrm>
            <a:off x="323528" y="5301208"/>
            <a:ext cx="3384376" cy="431328"/>
          </a:xfrm>
        </p:spPr>
        <p:txBody>
          <a:bodyPr lIns="0" tIns="0" rIns="0" anchor="b" anchorCtr="0">
            <a:normAutofit/>
          </a:bodyPr>
          <a:lstStyle>
            <a:lvl1pPr marL="0" indent="0">
              <a:buNone/>
              <a:defRPr sz="2000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fr-FR" dirty="0" smtClean="0"/>
              <a:t>Animateur 2</a:t>
            </a:r>
            <a:endParaRPr lang="fr-FR" dirty="0"/>
          </a:p>
        </p:txBody>
      </p:sp>
      <p:sp>
        <p:nvSpPr>
          <p:cNvPr id="21" name="Espace réservé du texte 11"/>
          <p:cNvSpPr>
            <a:spLocks noGrp="1"/>
          </p:cNvSpPr>
          <p:nvPr>
            <p:ph type="body" sz="quarter" idx="14" hasCustomPrompt="1"/>
          </p:nvPr>
        </p:nvSpPr>
        <p:spPr>
          <a:xfrm>
            <a:off x="539626" y="5733256"/>
            <a:ext cx="2664222" cy="431328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400" baseline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fr-FR" dirty="0" smtClean="0"/>
              <a:t>Fonction/poste/</a:t>
            </a:r>
            <a:r>
              <a:rPr lang="fr-FR" dirty="0" err="1" smtClean="0"/>
              <a:t>descritpion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277322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OMMAI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AGORAH - FORMATION A L'UTILISATION DE PEIGEO</a:t>
            </a:r>
            <a:endParaRPr lang="fr-FR"/>
          </a:p>
        </p:txBody>
      </p:sp>
      <p:sp>
        <p:nvSpPr>
          <p:cNvPr id="6" name="Titre 1"/>
          <p:cNvSpPr txBox="1">
            <a:spLocks/>
          </p:cNvSpPr>
          <p:nvPr userDrawn="1"/>
        </p:nvSpPr>
        <p:spPr>
          <a:xfrm>
            <a:off x="971600" y="548680"/>
            <a:ext cx="3096344" cy="648072"/>
          </a:xfrm>
          <a:prstGeom prst="rect">
            <a:avLst/>
          </a:prstGeom>
        </p:spPr>
        <p:txBody>
          <a:bodyPr vert="horz" lIns="91440" tIns="45720" rIns="0" bIns="45720" rtlCol="0" anchor="ctr">
            <a:normAutofit fontScale="92500" lnSpcReduction="20000"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SOMMAIRE</a:t>
            </a:r>
            <a:endParaRPr lang="fr-FR" dirty="0"/>
          </a:p>
        </p:txBody>
      </p:sp>
      <p:sp>
        <p:nvSpPr>
          <p:cNvPr id="7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971600" y="1495325"/>
            <a:ext cx="7704856" cy="4525963"/>
          </a:xfrm>
        </p:spPr>
        <p:txBody>
          <a:bodyPr numCol="1" spcCol="14400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 baseline="0"/>
            </a:lvl1pPr>
          </a:lstStyle>
          <a:p>
            <a:pPr lvl="0"/>
            <a:r>
              <a:rPr lang="fr-FR" dirty="0" smtClean="0"/>
              <a:t>Page 1</a:t>
            </a:r>
          </a:p>
          <a:p>
            <a:pPr lvl="0"/>
            <a:r>
              <a:rPr lang="fr-FR" dirty="0" smtClean="0"/>
              <a:t>Page 2</a:t>
            </a:r>
          </a:p>
          <a:p>
            <a:pPr lvl="0"/>
            <a:r>
              <a:rPr lang="fr-FR" dirty="0" smtClean="0"/>
              <a:t>Page 3</a:t>
            </a:r>
          </a:p>
          <a:p>
            <a:pPr lvl="0"/>
            <a:r>
              <a:rPr lang="fr-FR" dirty="0" smtClean="0"/>
              <a:t>Page 4</a:t>
            </a:r>
            <a:endParaRPr lang="fr-FR" dirty="0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4"/>
          </p:nvPr>
        </p:nvSpPr>
        <p:spPr>
          <a:xfrm>
            <a:off x="8028384" y="6165304"/>
            <a:ext cx="730424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6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0CC1CE79-8844-44F6-8C7D-A093A5CD171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676190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DE SECTION/INTERCALAI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2411760" y="2852936"/>
            <a:ext cx="6082953" cy="1224136"/>
          </a:xfrm>
        </p:spPr>
        <p:txBody>
          <a:bodyPr lIns="0" tIns="0" rIns="0" bIns="0" anchor="t"/>
          <a:lstStyle>
            <a:lvl1pPr algn="r">
              <a:defRPr sz="4000" b="0" cap="all"/>
            </a:lvl1pPr>
          </a:lstStyle>
          <a:p>
            <a:r>
              <a:rPr lang="fr-FR" dirty="0" smtClean="0"/>
              <a:t>TITRE D’intercalaire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2411759" y="4348568"/>
            <a:ext cx="6082953" cy="1024648"/>
          </a:xfrm>
        </p:spPr>
        <p:txBody>
          <a:bodyPr numCol="1" spcCol="72000" anchor="ctr" anchorCtr="0"/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0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 smtClean="0"/>
              <a:t>Modifiez la description de la page et/ou le texte d’introduction du chapitre/section qui suit;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AGORAH - FORMATION A L'UTILISATION DE PEIGEO</a:t>
            </a:r>
            <a:endParaRPr lang="fr-FR"/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3" hasCustomPrompt="1"/>
          </p:nvPr>
        </p:nvSpPr>
        <p:spPr>
          <a:xfrm>
            <a:off x="251520" y="2132856"/>
            <a:ext cx="1872208" cy="2808312"/>
          </a:xfrm>
          <a:noFill/>
        </p:spPr>
        <p:txBody>
          <a:bodyPr lIns="0" tIns="0" rIns="0" bIns="0">
            <a:noAutofit/>
          </a:bodyPr>
          <a:lstStyle>
            <a:lvl1pPr marL="0" indent="0" algn="r">
              <a:buNone/>
              <a:defRPr sz="16600">
                <a:solidFill>
                  <a:schemeClr val="tx1">
                    <a:lumMod val="25000"/>
                    <a:lumOff val="75000"/>
                  </a:schemeClr>
                </a:solidFill>
                <a:latin typeface="+mn-lt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fr-FR" dirty="0" smtClean="0"/>
              <a:t>1</a:t>
            </a:r>
            <a:endParaRPr lang="fr-FR" dirty="0"/>
          </a:p>
        </p:txBody>
      </p:sp>
      <p:sp>
        <p:nvSpPr>
          <p:cNvPr id="11" name="Espace réservé du numéro de diapositive 9"/>
          <p:cNvSpPr>
            <a:spLocks noGrp="1"/>
          </p:cNvSpPr>
          <p:nvPr>
            <p:ph type="sldNum" sz="quarter" idx="4"/>
          </p:nvPr>
        </p:nvSpPr>
        <p:spPr>
          <a:xfrm>
            <a:off x="8028384" y="6165304"/>
            <a:ext cx="730424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6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0CC1CE79-8844-44F6-8C7D-A093A5CD171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444735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4a_SLIDE+TITRE (COMPARAISON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115616" y="548680"/>
            <a:ext cx="7653536" cy="792088"/>
          </a:xfrm>
        </p:spPr>
        <p:txBody>
          <a:bodyPr lIns="0" tIns="0" rIns="0" bIns="0" anchor="t" anchorCtr="0">
            <a:normAutofit/>
          </a:bodyPr>
          <a:lstStyle>
            <a:lvl1pPr algn="r">
              <a:lnSpc>
                <a:spcPct val="80000"/>
              </a:lnSpc>
              <a:defRPr sz="2800" cap="all" baseline="0"/>
            </a:lvl1pPr>
          </a:lstStyle>
          <a:p>
            <a:r>
              <a:rPr lang="fr-FR" dirty="0" smtClean="0"/>
              <a:t>TITRE DE SLIDE</a:t>
            </a:r>
            <a:br>
              <a:rPr lang="fr-FR" dirty="0" smtClean="0"/>
            </a:br>
            <a:r>
              <a:rPr lang="fr-FR" dirty="0" smtClean="0"/>
              <a:t>(deux colonnes distinctes)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53181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 smtClean="0"/>
              <a:t>Exemple 1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531812" y="2174875"/>
            <a:ext cx="4040188" cy="395128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dirty="0" smtClean="0"/>
              <a:t>Votre contenu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470668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 smtClean="0"/>
              <a:t>Exemple 2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4706689" y="2174875"/>
            <a:ext cx="4041775" cy="395128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dirty="0" smtClean="0"/>
              <a:t>Votre contenu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AGORAH - FORMATION A L'UTILISATION DE PEIGEO</a:t>
            </a:r>
            <a:endParaRPr lang="fr-FR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>
          <a:xfrm>
            <a:off x="8028384" y="6165304"/>
            <a:ext cx="730424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6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0CC1CE79-8844-44F6-8C7D-A093A5CD171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33447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b_SLIDE+TITRE (DEUX COLONNES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115616" y="548680"/>
            <a:ext cx="7653536" cy="792088"/>
          </a:xfrm>
        </p:spPr>
        <p:txBody>
          <a:bodyPr lIns="0" tIns="0" rIns="0" bIns="0" anchor="t" anchorCtr="0">
            <a:normAutofit/>
          </a:bodyPr>
          <a:lstStyle>
            <a:lvl1pPr algn="r">
              <a:lnSpc>
                <a:spcPct val="80000"/>
              </a:lnSpc>
              <a:defRPr sz="2800" cap="all" baseline="0"/>
            </a:lvl1pPr>
          </a:lstStyle>
          <a:p>
            <a:r>
              <a:rPr lang="fr-FR" dirty="0" smtClean="0"/>
              <a:t>TITRE DE SLIDE</a:t>
            </a:r>
            <a:br>
              <a:rPr lang="fr-FR" dirty="0" smtClean="0"/>
            </a:br>
            <a:r>
              <a:rPr lang="fr-FR" dirty="0" smtClean="0"/>
              <a:t>(deux colonnes distinctes)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AGORAH - FORMATION A L'UTILISATION DE PEIGEO</a:t>
            </a:r>
            <a:endParaRPr lang="fr-FR"/>
          </a:p>
        </p:txBody>
      </p:sp>
      <p:sp>
        <p:nvSpPr>
          <p:cNvPr id="10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971600" y="1484783"/>
            <a:ext cx="7776864" cy="4536505"/>
          </a:xfrm>
        </p:spPr>
        <p:txBody>
          <a:bodyPr numCol="2" spcCol="14400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 baseline="0"/>
            </a:lvl1pPr>
          </a:lstStyle>
          <a:p>
            <a:pPr lvl="0"/>
            <a:r>
              <a:rPr lang="fr-FR" dirty="0" smtClean="0"/>
              <a:t>CONTENU SUR 2 COLONNES</a:t>
            </a:r>
          </a:p>
          <a:p>
            <a:pPr lvl="0"/>
            <a:r>
              <a:rPr lang="fr-FR" dirty="0" smtClean="0"/>
              <a:t>(textes, listes…)</a:t>
            </a:r>
            <a:endParaRPr lang="fr-FR" dirty="0"/>
          </a:p>
        </p:txBody>
      </p:sp>
      <p:sp>
        <p:nvSpPr>
          <p:cNvPr id="11" name="Espace réservé du numéro de diapositive 9"/>
          <p:cNvSpPr>
            <a:spLocks noGrp="1"/>
          </p:cNvSpPr>
          <p:nvPr>
            <p:ph type="sldNum" sz="quarter" idx="4"/>
          </p:nvPr>
        </p:nvSpPr>
        <p:spPr>
          <a:xfrm>
            <a:off x="8028384" y="6165304"/>
            <a:ext cx="730424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6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0CC1CE79-8844-44F6-8C7D-A093A5CD171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688415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c_SLIDE+TITRE (PLEINE PAGE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115616" y="548680"/>
            <a:ext cx="7653536" cy="720080"/>
          </a:xfrm>
        </p:spPr>
        <p:txBody>
          <a:bodyPr lIns="0" tIns="0" rIns="0" bIns="0" anchor="t" anchorCtr="0">
            <a:normAutofit/>
          </a:bodyPr>
          <a:lstStyle>
            <a:lvl1pPr algn="r">
              <a:lnSpc>
                <a:spcPct val="80000"/>
              </a:lnSpc>
              <a:defRPr sz="2800" cap="all" baseline="0"/>
            </a:lvl1pPr>
          </a:lstStyle>
          <a:p>
            <a:r>
              <a:rPr lang="fr-FR" dirty="0" smtClean="0"/>
              <a:t>TITRE DE SLIDE</a:t>
            </a:r>
            <a:br>
              <a:rPr lang="fr-FR" dirty="0" smtClean="0"/>
            </a:br>
            <a:r>
              <a:rPr lang="fr-FR" dirty="0" smtClean="0"/>
              <a:t>(UNE COLONNE)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AGORAH - FORMATION A L'UTILISATION DE PEIGEO</a:t>
            </a:r>
            <a:endParaRPr lang="fr-FR"/>
          </a:p>
        </p:txBody>
      </p:sp>
      <p:sp>
        <p:nvSpPr>
          <p:cNvPr id="6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971600" y="1484784"/>
            <a:ext cx="7776864" cy="4536504"/>
          </a:xfrm>
        </p:spPr>
        <p:txBody>
          <a:bodyPr numCol="1" spcCol="144000" anchor="ctr">
            <a:norm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0" baseline="0"/>
            </a:lvl1pPr>
          </a:lstStyle>
          <a:p>
            <a:pPr lvl="0"/>
            <a:r>
              <a:rPr lang="fr-FR" dirty="0" smtClean="0"/>
              <a:t>CONTENU SUR 1 COLONNE (LARGEUR TOTALE DE LA SLIDE)</a:t>
            </a:r>
            <a:endParaRPr lang="fr-FR" dirty="0"/>
          </a:p>
        </p:txBody>
      </p:sp>
      <p:sp>
        <p:nvSpPr>
          <p:cNvPr id="7" name="Espace réservé du numéro de diapositive 9"/>
          <p:cNvSpPr>
            <a:spLocks noGrp="1"/>
          </p:cNvSpPr>
          <p:nvPr>
            <p:ph type="sldNum" sz="quarter" idx="4"/>
          </p:nvPr>
        </p:nvSpPr>
        <p:spPr>
          <a:xfrm>
            <a:off x="8028384" y="6165304"/>
            <a:ext cx="730424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6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0CC1CE79-8844-44F6-8C7D-A093A5CD171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496328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a_SLIDE (COMPARAISON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AGORAH - FORMATION A L'UTILISATION DE PEIGEO</a:t>
            </a:r>
            <a:endParaRPr lang="fr-FR"/>
          </a:p>
        </p:txBody>
      </p:sp>
      <p:sp>
        <p:nvSpPr>
          <p:cNvPr id="6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531812" y="55699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 smtClean="0"/>
              <a:t>Exemple 1</a:t>
            </a:r>
          </a:p>
        </p:txBody>
      </p:sp>
      <p:sp>
        <p:nvSpPr>
          <p:cNvPr id="8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531812" y="1484784"/>
            <a:ext cx="4040188" cy="464137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dirty="0" smtClean="0"/>
              <a:t>Modifiez le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9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4706689" y="55699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 smtClean="0"/>
              <a:t>Exemple 2</a:t>
            </a:r>
          </a:p>
        </p:txBody>
      </p:sp>
      <p:sp>
        <p:nvSpPr>
          <p:cNvPr id="10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4706689" y="1484784"/>
            <a:ext cx="4041775" cy="464137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dirty="0" smtClean="0"/>
              <a:t>Modifiez le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1" name="Espace réservé du numéro de diapositive 9"/>
          <p:cNvSpPr>
            <a:spLocks noGrp="1"/>
          </p:cNvSpPr>
          <p:nvPr>
            <p:ph type="sldNum" sz="quarter" idx="12"/>
          </p:nvPr>
        </p:nvSpPr>
        <p:spPr>
          <a:xfrm>
            <a:off x="8028384" y="6165304"/>
            <a:ext cx="730424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6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0CC1CE79-8844-44F6-8C7D-A093A5CD171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235386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b_SLIDE (2 COLONNES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AGORAH - FORMATION A L'UTILISATION DE PEIGEO</a:t>
            </a:r>
            <a:endParaRPr lang="fr-FR"/>
          </a:p>
        </p:txBody>
      </p:sp>
      <p:sp>
        <p:nvSpPr>
          <p:cNvPr id="7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971600" y="404665"/>
            <a:ext cx="7776864" cy="5616624"/>
          </a:xfrm>
        </p:spPr>
        <p:txBody>
          <a:bodyPr numCol="2" spcCol="144000" anchor="ctr">
            <a:norm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0" baseline="0"/>
            </a:lvl1pPr>
          </a:lstStyle>
          <a:p>
            <a:pPr lvl="0"/>
            <a:r>
              <a:rPr lang="fr-FR" dirty="0" smtClean="0"/>
              <a:t>CONTENU SUR 2 COLONNES</a:t>
            </a:r>
          </a:p>
          <a:p>
            <a:pPr lvl="0"/>
            <a:r>
              <a:rPr lang="fr-FR" dirty="0" smtClean="0"/>
              <a:t>(textes, listes…)</a:t>
            </a:r>
            <a:endParaRPr lang="fr-FR" dirty="0"/>
          </a:p>
        </p:txBody>
      </p:sp>
      <p:sp>
        <p:nvSpPr>
          <p:cNvPr id="8" name="Espace réservé du numéro de diapositive 9"/>
          <p:cNvSpPr>
            <a:spLocks noGrp="1"/>
          </p:cNvSpPr>
          <p:nvPr>
            <p:ph type="sldNum" sz="quarter" idx="4"/>
          </p:nvPr>
        </p:nvSpPr>
        <p:spPr>
          <a:xfrm>
            <a:off x="8028384" y="6165304"/>
            <a:ext cx="730424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6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0CC1CE79-8844-44F6-8C7D-A093A5CD171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88450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007134" y="6525344"/>
            <a:ext cx="5129732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fr-FR" smtClean="0"/>
              <a:t>AGORAH - FORMATION A L'UTILISATION DE PEIGEO</a:t>
            </a:r>
            <a:endParaRPr lang="fr-FR" dirty="0"/>
          </a:p>
        </p:txBody>
      </p:sp>
      <p:sp>
        <p:nvSpPr>
          <p:cNvPr id="11" name="Espace réservé du numéro de diapositive 9"/>
          <p:cNvSpPr>
            <a:spLocks noGrp="1"/>
          </p:cNvSpPr>
          <p:nvPr>
            <p:ph type="sldNum" sz="quarter" idx="4"/>
          </p:nvPr>
        </p:nvSpPr>
        <p:spPr>
          <a:xfrm>
            <a:off x="8028384" y="6165304"/>
            <a:ext cx="730424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600" i="0">
                <a:solidFill>
                  <a:schemeClr val="accent2">
                    <a:lumMod val="50000"/>
                  </a:schemeClr>
                </a:solidFill>
                <a:latin typeface="+mn-lt"/>
              </a:defRPr>
            </a:lvl1pPr>
          </a:lstStyle>
          <a:p>
            <a:fld id="{0CC1CE79-8844-44F6-8C7D-A093A5CD171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3573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49" r:id="rId2"/>
    <p:sldLayoutId id="2147483660" r:id="rId3"/>
    <p:sldLayoutId id="2147483651" r:id="rId4"/>
    <p:sldLayoutId id="2147483653" r:id="rId5"/>
    <p:sldLayoutId id="2147483665" r:id="rId6"/>
    <p:sldLayoutId id="2147483666" r:id="rId7"/>
    <p:sldLayoutId id="2147483667" r:id="rId8"/>
    <p:sldLayoutId id="2147483654" r:id="rId9"/>
    <p:sldLayoutId id="2147483662" r:id="rId10"/>
    <p:sldLayoutId id="2147483663" r:id="rId11"/>
    <p:sldLayoutId id="2147483664" r:id="rId12"/>
    <p:sldLayoutId id="2147483655" r:id="rId13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kern="1200" cap="all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eigeo.re/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hyperlink" Target="mailto:Riviere.angelique@agorah.com" TargetMode="Externa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FORMATION A L’UTILISATION DE PEIGEO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0"/>
          </p:nvPr>
        </p:nvSpPr>
        <p:spPr>
          <a:xfrm>
            <a:off x="1115616" y="5085184"/>
            <a:ext cx="4176464" cy="431328"/>
          </a:xfrm>
        </p:spPr>
        <p:txBody>
          <a:bodyPr>
            <a:normAutofit fontScale="92500"/>
          </a:bodyPr>
          <a:lstStyle/>
          <a:p>
            <a:r>
              <a:rPr lang="fr-FR" dirty="0" smtClean="0"/>
              <a:t>Equipe du Pôle Ressources &amp; Valorisation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1"/>
          </p:nvPr>
        </p:nvSpPr>
        <p:spPr>
          <a:xfrm>
            <a:off x="3437768" y="6309320"/>
            <a:ext cx="1439863" cy="288032"/>
          </a:xfrm>
        </p:spPr>
        <p:txBody>
          <a:bodyPr>
            <a:normAutofit fontScale="47500" lnSpcReduction="20000"/>
          </a:bodyPr>
          <a:lstStyle/>
          <a:p>
            <a:r>
              <a:rPr lang="fr-FR" dirty="0" smtClean="0"/>
              <a:t>14 Mai 2019</a:t>
            </a:r>
            <a:endParaRPr 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4"/>
          </p:nvPr>
        </p:nvSpPr>
        <p:spPr>
          <a:xfrm>
            <a:off x="1115616" y="5517232"/>
            <a:ext cx="4752528" cy="1008112"/>
          </a:xfrm>
        </p:spPr>
        <p:txBody>
          <a:bodyPr>
            <a:noAutofit/>
          </a:bodyPr>
          <a:lstStyle/>
          <a:p>
            <a:r>
              <a:rPr lang="fr-FR" sz="1200" dirty="0" smtClean="0"/>
              <a:t>Pribat </a:t>
            </a:r>
            <a:r>
              <a:rPr lang="fr-FR" sz="1200" dirty="0"/>
              <a:t>Benoît </a:t>
            </a:r>
            <a:r>
              <a:rPr lang="fr-FR" sz="1200" dirty="0" smtClean="0"/>
              <a:t>– Co-directeur, Responsable du Pôle Ressources &amp; Valorisation</a:t>
            </a:r>
          </a:p>
          <a:p>
            <a:r>
              <a:rPr lang="fr-FR" sz="1200" dirty="0" smtClean="0"/>
              <a:t>Beauvoir Olivier – Chargé d’études SIG &amp; Informatique</a:t>
            </a:r>
          </a:p>
          <a:p>
            <a:r>
              <a:rPr lang="fr-FR" sz="1200" dirty="0" smtClean="0"/>
              <a:t>Rivière Angélique – Assistante chargée d’études cartographie</a:t>
            </a:r>
            <a:endParaRPr lang="fr-FR" sz="1200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276872"/>
            <a:ext cx="7554918" cy="2740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085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ACCES AU CATALOGUE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AGORAH - FORMATION A L'UTILISATION DE PEIGEO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C1CE79-8844-44F6-8C7D-A093A5CD171B}" type="slidenum">
              <a:rPr lang="fr-FR" smtClean="0"/>
              <a:pPr/>
              <a:t>10</a:t>
            </a:fld>
            <a:endParaRPr lang="fr-FR" dirty="0"/>
          </a:p>
        </p:txBody>
      </p:sp>
      <p:grpSp>
        <p:nvGrpSpPr>
          <p:cNvPr id="11" name="Groupe 10"/>
          <p:cNvGrpSpPr/>
          <p:nvPr/>
        </p:nvGrpSpPr>
        <p:grpSpPr>
          <a:xfrm>
            <a:off x="827584" y="1772816"/>
            <a:ext cx="7969610" cy="4163025"/>
            <a:chOff x="0" y="0"/>
            <a:chExt cx="6290268" cy="3285811"/>
          </a:xfrm>
        </p:grpSpPr>
        <p:pic>
          <p:nvPicPr>
            <p:cNvPr id="12" name="Image 1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29" t="8712"/>
            <a:stretch/>
          </p:blipFill>
          <p:spPr bwMode="auto">
            <a:xfrm>
              <a:off x="0" y="0"/>
              <a:ext cx="6290268" cy="3285811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3" name="Rectangle 12"/>
            <p:cNvSpPr/>
            <p:nvPr/>
          </p:nvSpPr>
          <p:spPr>
            <a:xfrm>
              <a:off x="2160395" y="924448"/>
              <a:ext cx="1748413" cy="1095271"/>
            </a:xfrm>
            <a:prstGeom prst="rect">
              <a:avLst/>
            </a:prstGeom>
            <a:no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</p:grpSp>
      <p:sp>
        <p:nvSpPr>
          <p:cNvPr id="4" name="Rectangle 3"/>
          <p:cNvSpPr/>
          <p:nvPr/>
        </p:nvSpPr>
        <p:spPr>
          <a:xfrm>
            <a:off x="3738406" y="1196752"/>
            <a:ext cx="17061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u="sng" dirty="0" smtClean="0">
                <a:solidFill>
                  <a:srgbClr val="3E5BAC"/>
                </a:solidFill>
                <a:hlinkClick r:id="rId3"/>
              </a:rPr>
              <a:t>www.peigeo.re</a:t>
            </a:r>
            <a:endParaRPr lang="fr-FR" b="1" dirty="0">
              <a:solidFill>
                <a:srgbClr val="3E5BA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677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INTERFACE DU CATALOGUE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AGORAH - FORMATION A L'UTILISATION DE PEIGEO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C1CE79-8844-44F6-8C7D-A093A5CD171B}" type="slidenum">
              <a:rPr lang="fr-FR" smtClean="0"/>
              <a:pPr/>
              <a:t>11</a:t>
            </a:fld>
            <a:endParaRPr lang="fr-FR" dirty="0"/>
          </a:p>
        </p:txBody>
      </p:sp>
      <p:grpSp>
        <p:nvGrpSpPr>
          <p:cNvPr id="9" name="Groupe 8"/>
          <p:cNvGrpSpPr/>
          <p:nvPr/>
        </p:nvGrpSpPr>
        <p:grpSpPr>
          <a:xfrm>
            <a:off x="1403648" y="916770"/>
            <a:ext cx="6460490" cy="3355975"/>
            <a:chOff x="0" y="0"/>
            <a:chExt cx="6461090" cy="3356150"/>
          </a:xfrm>
        </p:grpSpPr>
        <p:pic>
          <p:nvPicPr>
            <p:cNvPr id="16" name="Image 1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476" t="9375" r="1050"/>
            <a:stretch/>
          </p:blipFill>
          <p:spPr bwMode="auto">
            <a:xfrm>
              <a:off x="90435" y="0"/>
              <a:ext cx="6370655" cy="335615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7" name="Rectangle 16"/>
            <p:cNvSpPr/>
            <p:nvPr/>
          </p:nvSpPr>
          <p:spPr>
            <a:xfrm>
              <a:off x="1014883" y="1115367"/>
              <a:ext cx="4511710" cy="391886"/>
            </a:xfrm>
            <a:prstGeom prst="rect">
              <a:avLst/>
            </a:prstGeom>
            <a:no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561951" y="442128"/>
              <a:ext cx="602574" cy="281354"/>
            </a:xfrm>
            <a:prstGeom prst="rect">
              <a:avLst/>
            </a:prstGeom>
            <a:no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0" y="1657978"/>
              <a:ext cx="4360984" cy="1507253"/>
            </a:xfrm>
            <a:prstGeom prst="rect">
              <a:avLst/>
            </a:prstGeom>
            <a:no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592097" y="1657978"/>
              <a:ext cx="1024931" cy="1507253"/>
            </a:xfrm>
            <a:prstGeom prst="rect">
              <a:avLst/>
            </a:prstGeom>
            <a:no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</p:grpSp>
      <p:grpSp>
        <p:nvGrpSpPr>
          <p:cNvPr id="10" name="Groupe 9"/>
          <p:cNvGrpSpPr/>
          <p:nvPr/>
        </p:nvGrpSpPr>
        <p:grpSpPr>
          <a:xfrm>
            <a:off x="1341252" y="4365104"/>
            <a:ext cx="6490335" cy="2110105"/>
            <a:chOff x="0" y="0"/>
            <a:chExt cx="6490635" cy="2110154"/>
          </a:xfrm>
        </p:grpSpPr>
        <p:pic>
          <p:nvPicPr>
            <p:cNvPr id="14" name="Image 1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28" t="31737" r="1225" b="10922"/>
            <a:stretch/>
          </p:blipFill>
          <p:spPr bwMode="auto">
            <a:xfrm>
              <a:off x="0" y="0"/>
              <a:ext cx="6370655" cy="2110154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5" name="Rectangle 14"/>
            <p:cNvSpPr/>
            <p:nvPr/>
          </p:nvSpPr>
          <p:spPr>
            <a:xfrm>
              <a:off x="0" y="0"/>
              <a:ext cx="6490635" cy="1999622"/>
            </a:xfrm>
            <a:prstGeom prst="rect">
              <a:avLst/>
            </a:prstGeom>
            <a:no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</p:grpSp>
      <p:sp>
        <p:nvSpPr>
          <p:cNvPr id="21" name="Zone de texte 2"/>
          <p:cNvSpPr txBox="1">
            <a:spLocks noChangeArrowheads="1"/>
          </p:cNvSpPr>
          <p:nvPr/>
        </p:nvSpPr>
        <p:spPr bwMode="auto">
          <a:xfrm>
            <a:off x="6574016" y="1086971"/>
            <a:ext cx="582295" cy="521970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sz="1600" b="1">
                <a:solidFill>
                  <a:srgbClr val="FFC000"/>
                </a:solidFill>
                <a:effectLst/>
                <a:latin typeface="Calibri"/>
                <a:ea typeface="Calibri"/>
                <a:cs typeface="Times New Roman"/>
              </a:rPr>
              <a:t>1</a:t>
            </a:r>
            <a:endParaRPr lang="fr-FR" sz="110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22" name="Zone de texte 2"/>
          <p:cNvSpPr txBox="1">
            <a:spLocks noChangeArrowheads="1"/>
          </p:cNvSpPr>
          <p:nvPr/>
        </p:nvSpPr>
        <p:spPr bwMode="auto">
          <a:xfrm>
            <a:off x="6944856" y="1918186"/>
            <a:ext cx="582295" cy="521970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sz="1600" b="1">
                <a:solidFill>
                  <a:srgbClr val="FFC000"/>
                </a:solidFill>
                <a:effectLst/>
                <a:latin typeface="Calibri"/>
                <a:ea typeface="Calibri"/>
                <a:cs typeface="Times New Roman"/>
              </a:rPr>
              <a:t>2</a:t>
            </a:r>
            <a:endParaRPr lang="fr-FR" sz="110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23" name="Zone de texte 2"/>
          <p:cNvSpPr txBox="1">
            <a:spLocks noChangeArrowheads="1"/>
          </p:cNvSpPr>
          <p:nvPr/>
        </p:nvSpPr>
        <p:spPr bwMode="auto">
          <a:xfrm>
            <a:off x="5436096" y="2593191"/>
            <a:ext cx="582295" cy="521970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sz="1600" b="1">
                <a:solidFill>
                  <a:srgbClr val="FFC000"/>
                </a:solidFill>
                <a:effectLst/>
                <a:latin typeface="Calibri"/>
                <a:ea typeface="Calibri"/>
                <a:cs typeface="Times New Roman"/>
              </a:rPr>
              <a:t>3</a:t>
            </a:r>
            <a:endParaRPr lang="fr-FR" sz="110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24" name="Zone de texte 2"/>
          <p:cNvSpPr txBox="1">
            <a:spLocks noChangeArrowheads="1"/>
          </p:cNvSpPr>
          <p:nvPr/>
        </p:nvSpPr>
        <p:spPr bwMode="auto">
          <a:xfrm>
            <a:off x="7062966" y="2503021"/>
            <a:ext cx="582295" cy="521970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sz="1600" b="1">
                <a:solidFill>
                  <a:srgbClr val="FFC000"/>
                </a:solidFill>
                <a:effectLst/>
                <a:latin typeface="Calibri"/>
                <a:ea typeface="Calibri"/>
                <a:cs typeface="Times New Roman"/>
              </a:rPr>
              <a:t>4</a:t>
            </a:r>
            <a:endParaRPr lang="fr-FR" sz="110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25" name="Zone de texte 2"/>
          <p:cNvSpPr txBox="1">
            <a:spLocks noChangeArrowheads="1"/>
          </p:cNvSpPr>
          <p:nvPr/>
        </p:nvSpPr>
        <p:spPr bwMode="auto">
          <a:xfrm>
            <a:off x="7960221" y="4491206"/>
            <a:ext cx="331470" cy="521970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sz="1600" b="1">
                <a:solidFill>
                  <a:srgbClr val="FFC000"/>
                </a:solidFill>
                <a:effectLst/>
                <a:latin typeface="Calibri"/>
                <a:ea typeface="Calibri"/>
                <a:cs typeface="Times New Roman"/>
              </a:rPr>
              <a:t>5</a:t>
            </a:r>
            <a:endParaRPr lang="fr-FR" sz="110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38020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15616" y="692696"/>
            <a:ext cx="7653536" cy="432048"/>
          </a:xfrm>
        </p:spPr>
        <p:txBody>
          <a:bodyPr/>
          <a:lstStyle/>
          <a:p>
            <a:r>
              <a:rPr lang="fr-FR" dirty="0" smtClean="0"/>
              <a:t>LA RECHERCHE PAR MOTS-CLÉS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AGORAH - FORMATION A L'UTILISATION DE PEIGEO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C1CE79-8844-44F6-8C7D-A093A5CD171B}" type="slidenum">
              <a:rPr lang="fr-FR" smtClean="0"/>
              <a:pPr/>
              <a:t>12</a:t>
            </a:fld>
            <a:endParaRPr lang="fr-FR" dirty="0"/>
          </a:p>
        </p:txBody>
      </p:sp>
      <p:grpSp>
        <p:nvGrpSpPr>
          <p:cNvPr id="6" name="Groupe 5"/>
          <p:cNvGrpSpPr/>
          <p:nvPr/>
        </p:nvGrpSpPr>
        <p:grpSpPr>
          <a:xfrm>
            <a:off x="251520" y="1700808"/>
            <a:ext cx="8563744" cy="4176464"/>
            <a:chOff x="0" y="0"/>
            <a:chExt cx="6139543" cy="2994409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559" r="51269" b="4969"/>
            <a:stretch/>
          </p:blipFill>
          <p:spPr bwMode="auto">
            <a:xfrm>
              <a:off x="0" y="0"/>
              <a:ext cx="6139543" cy="2994409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3818373" y="612949"/>
              <a:ext cx="301130" cy="321045"/>
            </a:xfrm>
            <a:prstGeom prst="rect">
              <a:avLst/>
            </a:prstGeom>
            <a:no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</p:grpSp>
      <p:sp>
        <p:nvSpPr>
          <p:cNvPr id="9" name="Rectangle 8"/>
          <p:cNvSpPr/>
          <p:nvPr/>
        </p:nvSpPr>
        <p:spPr>
          <a:xfrm>
            <a:off x="179512" y="4437112"/>
            <a:ext cx="2232248" cy="1800200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9628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15616" y="692696"/>
            <a:ext cx="7653536" cy="360040"/>
          </a:xfrm>
        </p:spPr>
        <p:txBody>
          <a:bodyPr/>
          <a:lstStyle/>
          <a:p>
            <a:r>
              <a:rPr lang="fr-FR" dirty="0" smtClean="0"/>
              <a:t>VISUALISER UNE FICHE DE MÉTADONNÉS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AGORAH - FORMATION A L'UTILISATION DE PEIGEO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C1CE79-8844-44F6-8C7D-A093A5CD171B}" type="slidenum">
              <a:rPr lang="fr-FR" smtClean="0"/>
              <a:pPr/>
              <a:t>13</a:t>
            </a:fld>
            <a:endParaRPr lang="fr-FR" dirty="0"/>
          </a:p>
        </p:txBody>
      </p:sp>
      <p:pic>
        <p:nvPicPr>
          <p:cNvPr id="6" name="Image 5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" t="9317" r="51446" b="6210"/>
          <a:stretch/>
        </p:blipFill>
        <p:spPr bwMode="auto">
          <a:xfrm>
            <a:off x="323528" y="1464659"/>
            <a:ext cx="8688367" cy="43924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94262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AGORAH - FORMATION A L'UTILISATION DE PEIGEO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C1CE79-8844-44F6-8C7D-A093A5CD171B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115616" y="764704"/>
            <a:ext cx="7653536" cy="432048"/>
          </a:xfrm>
        </p:spPr>
        <p:txBody>
          <a:bodyPr/>
          <a:lstStyle/>
          <a:p>
            <a:r>
              <a:rPr lang="fr-FR" dirty="0" smtClean="0"/>
              <a:t>EXERCICE 1: CRÉER SON COMPTE UTILISATEUR </a:t>
            </a:r>
            <a:endParaRPr lang="fr-FR" dirty="0"/>
          </a:p>
        </p:txBody>
      </p:sp>
      <p:graphicFrame>
        <p:nvGraphicFramePr>
          <p:cNvPr id="8" name="Diagramme 7"/>
          <p:cNvGraphicFramePr/>
          <p:nvPr>
            <p:extLst>
              <p:ext uri="{D42A27DB-BD31-4B8C-83A1-F6EECF244321}">
                <p14:modId xmlns:p14="http://schemas.microsoft.com/office/powerpoint/2010/main" val="493544676"/>
              </p:ext>
            </p:extLst>
          </p:nvPr>
        </p:nvGraphicFramePr>
        <p:xfrm>
          <a:off x="611560" y="1412776"/>
          <a:ext cx="7992888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68661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15616" y="692696"/>
            <a:ext cx="7653536" cy="360040"/>
          </a:xfrm>
        </p:spPr>
        <p:txBody>
          <a:bodyPr/>
          <a:lstStyle/>
          <a:p>
            <a:r>
              <a:rPr lang="fr-FR" dirty="0" smtClean="0"/>
              <a:t>REMARQUES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AGORAH - FORMATION A L'UTILISATION DE PEIGEO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C1CE79-8844-44F6-8C7D-A093A5CD171B}" type="slidenum">
              <a:rPr lang="fr-FR" smtClean="0"/>
              <a:pPr/>
              <a:t>15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81"/>
          <a:stretch/>
        </p:blipFill>
        <p:spPr>
          <a:xfrm>
            <a:off x="971600" y="1844824"/>
            <a:ext cx="1556792" cy="1353153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699792" y="1766816"/>
            <a:ext cx="576064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fr-FR" dirty="0" smtClean="0"/>
              <a:t>La formation à laquelle vous assistez aujourd’hui est une formation PEIGEO de niveau 1</a:t>
            </a:r>
          </a:p>
          <a:p>
            <a:pPr algn="just"/>
            <a:endParaRPr lang="fr-FR" dirty="0"/>
          </a:p>
          <a:p>
            <a:pPr marL="285750" indent="-285750" algn="just">
              <a:buFont typeface="Arial" pitchFamily="34" charset="0"/>
              <a:buChar char="•"/>
            </a:pPr>
            <a:r>
              <a:rPr lang="fr-FR" dirty="0" smtClean="0"/>
              <a:t>Pendant cette formation, vous allez notamment apprendre à créer une fiche de métadonnées et à lier à cette fiche une donnée géographique à partir du </a:t>
            </a:r>
            <a:r>
              <a:rPr lang="fr-FR" dirty="0" err="1" smtClean="0"/>
              <a:t>PostGIS</a:t>
            </a:r>
            <a:r>
              <a:rPr lang="fr-FR" dirty="0" smtClean="0"/>
              <a:t> PEIGEO</a:t>
            </a:r>
          </a:p>
          <a:p>
            <a:pPr marL="742950" lvl="1" indent="-285750">
              <a:buFont typeface="Arial" pitchFamily="34" charset="0"/>
              <a:buChar char="•"/>
            </a:pPr>
            <a:endParaRPr lang="fr-FR" dirty="0"/>
          </a:p>
          <a:p>
            <a:pPr marL="742950" lvl="1" indent="-285750">
              <a:buFont typeface="Arial" pitchFamily="34" charset="0"/>
              <a:buChar char="•"/>
            </a:pPr>
            <a:endParaRPr lang="fr-FR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fr-FR" dirty="0" smtClean="0"/>
              <a:t>Une formation de niveau 2 sera réalisée ultérieurement en 2019 dans les locaux de l’AGORAH</a:t>
            </a:r>
            <a:r>
              <a:rPr lang="fr-FR" dirty="0"/>
              <a:t> </a:t>
            </a:r>
            <a:r>
              <a:rPr lang="fr-FR" dirty="0" smtClean="0"/>
              <a:t>ou d’autres types de liaisons seront étudiées.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94190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AGORAH - FORMATION A L'UTILISATION DE PEIGEO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C1CE79-8844-44F6-8C7D-A093A5CD171B}" type="slidenum">
              <a:rPr lang="fr-FR" smtClean="0"/>
              <a:pPr/>
              <a:t>16</a:t>
            </a:fld>
            <a:endParaRPr lang="fr-FR" dirty="0"/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115616" y="764704"/>
            <a:ext cx="7653536" cy="432048"/>
          </a:xfrm>
        </p:spPr>
        <p:txBody>
          <a:bodyPr/>
          <a:lstStyle/>
          <a:p>
            <a:r>
              <a:rPr lang="fr-FR" dirty="0" smtClean="0"/>
              <a:t>EXERCICE 2: AJOUTER une fiche de métadonnée</a:t>
            </a:r>
            <a:endParaRPr lang="fr-FR" dirty="0"/>
          </a:p>
        </p:txBody>
      </p:sp>
      <p:graphicFrame>
        <p:nvGraphicFramePr>
          <p:cNvPr id="8" name="Diagramme 7"/>
          <p:cNvGraphicFramePr/>
          <p:nvPr>
            <p:extLst>
              <p:ext uri="{D42A27DB-BD31-4B8C-83A1-F6EECF244321}">
                <p14:modId xmlns:p14="http://schemas.microsoft.com/office/powerpoint/2010/main" val="3724039346"/>
              </p:ext>
            </p:extLst>
          </p:nvPr>
        </p:nvGraphicFramePr>
        <p:xfrm>
          <a:off x="611560" y="1412776"/>
          <a:ext cx="7992888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86639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AGORAH - FORMATION A L'UTILISATION DE PEIGEO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C1CE79-8844-44F6-8C7D-A093A5CD171B}" type="slidenum">
              <a:rPr lang="fr-FR" smtClean="0"/>
              <a:pPr/>
              <a:t>17</a:t>
            </a:fld>
            <a:endParaRPr lang="fr-FR" dirty="0"/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115616" y="764704"/>
            <a:ext cx="7653536" cy="432048"/>
          </a:xfrm>
        </p:spPr>
        <p:txBody>
          <a:bodyPr/>
          <a:lstStyle/>
          <a:p>
            <a:r>
              <a:rPr lang="fr-FR" dirty="0" smtClean="0"/>
              <a:t>EXERCICE 3: AJOUTER une DONNÉE GÉOGRAPHIQUE</a:t>
            </a:r>
            <a:endParaRPr lang="fr-FR" dirty="0"/>
          </a:p>
        </p:txBody>
      </p:sp>
      <p:graphicFrame>
        <p:nvGraphicFramePr>
          <p:cNvPr id="8" name="Diagramme 7"/>
          <p:cNvGraphicFramePr/>
          <p:nvPr>
            <p:extLst>
              <p:ext uri="{D42A27DB-BD31-4B8C-83A1-F6EECF244321}">
                <p14:modId xmlns:p14="http://schemas.microsoft.com/office/powerpoint/2010/main" val="1202614065"/>
              </p:ext>
            </p:extLst>
          </p:nvPr>
        </p:nvGraphicFramePr>
        <p:xfrm>
          <a:off x="611560" y="1412776"/>
          <a:ext cx="7992888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42807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AGORAH - FORMATION A L'UTILISATION DE PEIGEO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C1CE79-8844-44F6-8C7D-A093A5CD171B}" type="slidenum">
              <a:rPr lang="fr-FR" smtClean="0"/>
              <a:pPr/>
              <a:t>18</a:t>
            </a:fld>
            <a:endParaRPr lang="fr-FR" dirty="0"/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115616" y="764704"/>
            <a:ext cx="7653536" cy="432048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EXERCICE 4: DUPLIQUER UNE FICHE et importer un fichier ZIP </a:t>
            </a:r>
            <a:endParaRPr lang="fr-FR" dirty="0"/>
          </a:p>
        </p:txBody>
      </p:sp>
      <p:graphicFrame>
        <p:nvGraphicFramePr>
          <p:cNvPr id="8" name="Diagramme 7"/>
          <p:cNvGraphicFramePr/>
          <p:nvPr>
            <p:extLst>
              <p:ext uri="{D42A27DB-BD31-4B8C-83A1-F6EECF244321}">
                <p14:modId xmlns:p14="http://schemas.microsoft.com/office/powerpoint/2010/main" val="4098663215"/>
              </p:ext>
            </p:extLst>
          </p:nvPr>
        </p:nvGraphicFramePr>
        <p:xfrm>
          <a:off x="611560" y="1412776"/>
          <a:ext cx="7992888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39713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PRÉSENTATION DES VISUALISEURS CARTOGRAPHIQUES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AGORAH - FORMATION A L'UTILISATION DE PEIGEO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 smtClean="0"/>
              <a:t>3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C1CE79-8844-44F6-8C7D-A093A5CD171B}" type="slidenum">
              <a:rPr lang="fr-FR" smtClean="0"/>
              <a:pPr/>
              <a:t>19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30912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AGORAH - FORMATION A L'UTILISATION DE PEIGEO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99592" y="1412776"/>
            <a:ext cx="8460432" cy="5256584"/>
          </a:xfrm>
        </p:spPr>
        <p:txBody>
          <a:bodyPr>
            <a:normAutofit fontScale="70000" lnSpcReduction="20000"/>
          </a:bodyPr>
          <a:lstStyle/>
          <a:p>
            <a:r>
              <a:rPr lang="fr-FR" b="1" dirty="0" smtClean="0">
                <a:solidFill>
                  <a:srgbClr val="3E5BAC"/>
                </a:solidFill>
              </a:rPr>
              <a:t>1- Présentation générale</a:t>
            </a:r>
          </a:p>
          <a:p>
            <a:r>
              <a:rPr lang="fr-FR" dirty="0"/>
              <a:t>	</a:t>
            </a:r>
            <a:r>
              <a:rPr lang="fr-FR" sz="2000" dirty="0" smtClean="0"/>
              <a:t>Rappel sur l’historique de la plateforme</a:t>
            </a:r>
          </a:p>
          <a:p>
            <a:r>
              <a:rPr lang="fr-FR" sz="2000" dirty="0" smtClean="0"/>
              <a:t>	Présentation de la solution de mise à jour</a:t>
            </a:r>
          </a:p>
          <a:p>
            <a:r>
              <a:rPr lang="fr-FR" sz="2000" dirty="0" smtClean="0"/>
              <a:t>	Présentation de l’équipe projet</a:t>
            </a:r>
          </a:p>
          <a:p>
            <a:endParaRPr lang="fr-FR" sz="2000" dirty="0" smtClean="0"/>
          </a:p>
          <a:p>
            <a:r>
              <a:rPr lang="fr-FR" b="1" dirty="0">
                <a:solidFill>
                  <a:srgbClr val="3E5BAC"/>
                </a:solidFill>
              </a:rPr>
              <a:t>2- Catalogue de données géographiques</a:t>
            </a:r>
          </a:p>
          <a:p>
            <a:r>
              <a:rPr lang="fr-FR" sz="2000" dirty="0" smtClean="0"/>
              <a:t>	Présentation du catalogue de donnée</a:t>
            </a:r>
            <a:endParaRPr lang="fr-FR" sz="2000" dirty="0"/>
          </a:p>
          <a:p>
            <a:r>
              <a:rPr lang="fr-FR" sz="2000" dirty="0"/>
              <a:t>	</a:t>
            </a:r>
            <a:r>
              <a:rPr lang="fr-FR" sz="2000" b="1" dirty="0" smtClean="0"/>
              <a:t>Exercice 1</a:t>
            </a:r>
            <a:r>
              <a:rPr lang="fr-FR" sz="2000" dirty="0" smtClean="0"/>
              <a:t>: créer son compte utilisateur</a:t>
            </a:r>
          </a:p>
          <a:p>
            <a:r>
              <a:rPr lang="fr-FR" sz="2000" dirty="0"/>
              <a:t>	</a:t>
            </a:r>
            <a:r>
              <a:rPr lang="fr-FR" sz="2000" b="1" dirty="0" smtClean="0"/>
              <a:t>Exercice 2</a:t>
            </a:r>
            <a:r>
              <a:rPr lang="fr-FR" sz="2000" dirty="0" smtClean="0"/>
              <a:t>: créer une fiche de métadonnée</a:t>
            </a:r>
          </a:p>
          <a:p>
            <a:r>
              <a:rPr lang="fr-FR" sz="2000" dirty="0"/>
              <a:t>	</a:t>
            </a:r>
            <a:r>
              <a:rPr lang="fr-FR" sz="2000" b="1" dirty="0" smtClean="0"/>
              <a:t>Exercice 3</a:t>
            </a:r>
            <a:r>
              <a:rPr lang="fr-FR" sz="2000" dirty="0" smtClean="0"/>
              <a:t>: import d’une donnée géographique</a:t>
            </a:r>
          </a:p>
          <a:p>
            <a:r>
              <a:rPr lang="fr-FR" sz="2000" b="1" dirty="0" smtClean="0"/>
              <a:t>	Exercice 4</a:t>
            </a:r>
            <a:r>
              <a:rPr lang="fr-FR" sz="2000" dirty="0" smtClean="0"/>
              <a:t>: dupliquer une fiche et importer un fichier ZIP</a:t>
            </a:r>
            <a:endParaRPr lang="fr-FR" sz="2000" dirty="0"/>
          </a:p>
          <a:p>
            <a:endParaRPr lang="fr-FR" sz="2000" dirty="0" smtClean="0"/>
          </a:p>
          <a:p>
            <a:r>
              <a:rPr lang="fr-FR" b="1" dirty="0" smtClean="0">
                <a:solidFill>
                  <a:srgbClr val="3E5BAC"/>
                </a:solidFill>
              </a:rPr>
              <a:t>3- </a:t>
            </a:r>
            <a:r>
              <a:rPr lang="fr-FR" b="1" dirty="0">
                <a:solidFill>
                  <a:srgbClr val="3E5BAC"/>
                </a:solidFill>
              </a:rPr>
              <a:t>Composeur de </a:t>
            </a:r>
            <a:r>
              <a:rPr lang="fr-FR" b="1" dirty="0" smtClean="0">
                <a:solidFill>
                  <a:srgbClr val="3E5BAC"/>
                </a:solidFill>
              </a:rPr>
              <a:t>cartes</a:t>
            </a:r>
          </a:p>
          <a:p>
            <a:pPr>
              <a:lnSpc>
                <a:spcPct val="110000"/>
              </a:lnSpc>
            </a:pPr>
            <a:r>
              <a:rPr lang="fr-FR" dirty="0" smtClean="0"/>
              <a:t>	</a:t>
            </a:r>
            <a:r>
              <a:rPr lang="fr-FR" sz="2000" dirty="0"/>
              <a:t>Présentation </a:t>
            </a:r>
            <a:r>
              <a:rPr lang="fr-FR" sz="2000" dirty="0" smtClean="0"/>
              <a:t>des composeurs </a:t>
            </a:r>
            <a:r>
              <a:rPr lang="fr-FR" sz="2000" dirty="0"/>
              <a:t>de cartes</a:t>
            </a:r>
            <a:r>
              <a:rPr lang="fr-FR" dirty="0"/>
              <a:t>	</a:t>
            </a:r>
            <a:endParaRPr lang="fr-FR" dirty="0" smtClean="0"/>
          </a:p>
          <a:p>
            <a:pPr>
              <a:lnSpc>
                <a:spcPct val="110000"/>
              </a:lnSpc>
            </a:pPr>
            <a:r>
              <a:rPr lang="fr-FR" sz="2000" b="1" dirty="0" smtClean="0"/>
              <a:t>	Exercice </a:t>
            </a:r>
            <a:r>
              <a:rPr lang="fr-FR" sz="2000" b="1" dirty="0"/>
              <a:t>1: </a:t>
            </a:r>
            <a:r>
              <a:rPr lang="fr-FR" sz="2000" dirty="0"/>
              <a:t>créer </a:t>
            </a:r>
            <a:r>
              <a:rPr lang="fr-FR" sz="2000" dirty="0" smtClean="0"/>
              <a:t>une carte et l’exporter</a:t>
            </a:r>
          </a:p>
          <a:p>
            <a:pPr>
              <a:lnSpc>
                <a:spcPct val="110000"/>
              </a:lnSpc>
            </a:pPr>
            <a:r>
              <a:rPr lang="fr-FR" sz="2000" b="1" dirty="0" smtClean="0"/>
              <a:t>	Exercice 2: </a:t>
            </a:r>
            <a:r>
              <a:rPr lang="fr-FR" sz="2000" dirty="0" smtClean="0"/>
              <a:t>importer un fichier .</a:t>
            </a:r>
            <a:r>
              <a:rPr lang="fr-FR" sz="2000" dirty="0" err="1" smtClean="0"/>
              <a:t>kml</a:t>
            </a:r>
            <a:endParaRPr lang="fr-FR" sz="2000" dirty="0"/>
          </a:p>
          <a:p>
            <a:pPr>
              <a:lnSpc>
                <a:spcPct val="110000"/>
              </a:lnSpc>
            </a:pPr>
            <a:endParaRPr lang="fr-FR" sz="2000" dirty="0"/>
          </a:p>
          <a:p>
            <a:r>
              <a:rPr lang="fr-FR" b="1" dirty="0" smtClean="0">
                <a:solidFill>
                  <a:srgbClr val="3E5BAC"/>
                </a:solidFill>
              </a:rPr>
              <a:t>4- Tableaux de bords</a:t>
            </a:r>
          </a:p>
          <a:p>
            <a:r>
              <a:rPr lang="fr-FR" dirty="0" smtClean="0"/>
              <a:t>	</a:t>
            </a:r>
            <a:r>
              <a:rPr lang="fr-FR" sz="2000" dirty="0"/>
              <a:t>Accéder et consulter les tableaux de </a:t>
            </a:r>
            <a:r>
              <a:rPr lang="fr-FR" sz="2000" dirty="0" smtClean="0"/>
              <a:t>bords</a:t>
            </a:r>
          </a:p>
          <a:p>
            <a:endParaRPr lang="fr-FR" sz="2000" dirty="0"/>
          </a:p>
          <a:p>
            <a:r>
              <a:rPr lang="fr-FR" b="1" dirty="0" smtClean="0">
                <a:solidFill>
                  <a:srgbClr val="3E5BAC"/>
                </a:solidFill>
              </a:rPr>
              <a:t>5- Annuaire géomatique</a:t>
            </a:r>
            <a:endParaRPr lang="fr-FR" b="1" dirty="0">
              <a:solidFill>
                <a:srgbClr val="3E5BAC"/>
              </a:solidFill>
            </a:endParaRPr>
          </a:p>
          <a:p>
            <a:endParaRPr lang="fr-FR" b="1" dirty="0" smtClean="0">
              <a:solidFill>
                <a:srgbClr val="3E5BAC"/>
              </a:solidFill>
            </a:endParaRPr>
          </a:p>
          <a:p>
            <a:r>
              <a:rPr lang="fr-FR" b="1" dirty="0" smtClean="0">
                <a:solidFill>
                  <a:srgbClr val="3E5BAC"/>
                </a:solidFill>
              </a:rPr>
              <a:t>6- Temps d’échanges</a:t>
            </a:r>
          </a:p>
          <a:p>
            <a:pPr>
              <a:lnSpc>
                <a:spcPct val="110000"/>
              </a:lnSpc>
            </a:pPr>
            <a:r>
              <a:rPr lang="fr-FR" sz="2000" b="1" dirty="0" smtClean="0"/>
              <a:t>	</a:t>
            </a:r>
            <a:endParaRPr lang="fr-FR" sz="2000" dirty="0" smtClean="0"/>
          </a:p>
          <a:p>
            <a:pPr>
              <a:lnSpc>
                <a:spcPct val="110000"/>
              </a:lnSpc>
            </a:pPr>
            <a:r>
              <a:rPr lang="fr-FR" sz="2000" b="1" dirty="0"/>
              <a:t>	</a:t>
            </a:r>
            <a:endParaRPr lang="fr-FR" b="1" dirty="0">
              <a:solidFill>
                <a:srgbClr val="3E5BAC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C1CE79-8844-44F6-8C7D-A093A5CD171B}" type="slidenum">
              <a:rPr lang="fr-FR" smtClean="0"/>
              <a:pPr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20979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15616" y="764704"/>
            <a:ext cx="7653536" cy="360040"/>
          </a:xfrm>
        </p:spPr>
        <p:txBody>
          <a:bodyPr/>
          <a:lstStyle/>
          <a:p>
            <a:r>
              <a:rPr lang="fr-FR" dirty="0" smtClean="0"/>
              <a:t>Accéder Aux VISUALISEURS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AGORAH - FORMATION A L'UTILISATION DE PEIGEO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C1CE79-8844-44F6-8C7D-A093A5CD171B}" type="slidenum">
              <a:rPr lang="fr-FR" smtClean="0"/>
              <a:pPr/>
              <a:t>20</a:t>
            </a:fld>
            <a:endParaRPr lang="fr-FR" dirty="0"/>
          </a:p>
        </p:txBody>
      </p:sp>
      <p:sp>
        <p:nvSpPr>
          <p:cNvPr id="14" name="Rectangle 13"/>
          <p:cNvSpPr/>
          <p:nvPr/>
        </p:nvSpPr>
        <p:spPr>
          <a:xfrm>
            <a:off x="3564750" y="2944064"/>
            <a:ext cx="2215195" cy="1387676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grpSp>
        <p:nvGrpSpPr>
          <p:cNvPr id="15" name="Groupe 14"/>
          <p:cNvGrpSpPr/>
          <p:nvPr/>
        </p:nvGrpSpPr>
        <p:grpSpPr>
          <a:xfrm>
            <a:off x="827584" y="1772816"/>
            <a:ext cx="7969610" cy="4163025"/>
            <a:chOff x="0" y="0"/>
            <a:chExt cx="6290268" cy="3285811"/>
          </a:xfrm>
        </p:grpSpPr>
        <p:pic>
          <p:nvPicPr>
            <p:cNvPr id="16" name="Image 1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29" t="8712"/>
            <a:stretch/>
          </p:blipFill>
          <p:spPr bwMode="auto">
            <a:xfrm>
              <a:off x="0" y="0"/>
              <a:ext cx="6290268" cy="3285811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7" name="Rectangle 16"/>
            <p:cNvSpPr/>
            <p:nvPr/>
          </p:nvSpPr>
          <p:spPr>
            <a:xfrm>
              <a:off x="227338" y="852522"/>
              <a:ext cx="1748413" cy="1023026"/>
            </a:xfrm>
            <a:prstGeom prst="rect">
              <a:avLst/>
            </a:prstGeom>
            <a:no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138560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15616" y="692696"/>
            <a:ext cx="7653536" cy="792088"/>
          </a:xfrm>
        </p:spPr>
        <p:txBody>
          <a:bodyPr/>
          <a:lstStyle/>
          <a:p>
            <a:r>
              <a:rPr lang="fr-FR" dirty="0" smtClean="0"/>
              <a:t>Accéder Aux VISUALISEURS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AGORAH - FORMATION A L'UTILISATION DE PEIGEO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C1CE79-8844-44F6-8C7D-A093A5CD171B}" type="slidenum">
              <a:rPr lang="fr-FR" smtClean="0"/>
              <a:pPr/>
              <a:t>21</a:t>
            </a:fld>
            <a:endParaRPr lang="fr-F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15" t="9860" r="2072"/>
          <a:stretch/>
        </p:blipFill>
        <p:spPr bwMode="auto">
          <a:xfrm>
            <a:off x="315500" y="980728"/>
            <a:ext cx="8432964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1565270" y="1700808"/>
            <a:ext cx="2736304" cy="2736304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4434245" y="1694639"/>
            <a:ext cx="2736304" cy="2736304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1565270" y="4509120"/>
            <a:ext cx="1368152" cy="1243137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3635896" y="5086925"/>
            <a:ext cx="5832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C000"/>
                </a:solidFill>
              </a:rPr>
              <a:t>Un composeur permettant d’afficher l’ensemble des données du catalogue PEIGEO</a:t>
            </a:r>
            <a:endParaRPr lang="fr-FR" b="1" dirty="0">
              <a:solidFill>
                <a:srgbClr val="FFC000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3635896" y="5733256"/>
            <a:ext cx="5832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C00000"/>
                </a:solidFill>
              </a:rPr>
              <a:t>Des composeurs thématiques portant sur des données spécifiques AGORAH ou partenaires AGORAH</a:t>
            </a:r>
            <a:endParaRPr lang="fr-FR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129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8686"/>
          <a:stretch/>
        </p:blipFill>
        <p:spPr bwMode="auto">
          <a:xfrm>
            <a:off x="539552" y="1700808"/>
            <a:ext cx="8411473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15616" y="764704"/>
            <a:ext cx="7653536" cy="360040"/>
          </a:xfrm>
        </p:spPr>
        <p:txBody>
          <a:bodyPr/>
          <a:lstStyle/>
          <a:p>
            <a:r>
              <a:rPr lang="fr-FR" dirty="0" smtClean="0"/>
              <a:t>ZOOM sur un visualiseur thématique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AGORAH - FORMATION A L'UTILISATION DE PEIGEO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C1CE79-8844-44F6-8C7D-A093A5CD171B}" type="slidenum">
              <a:rPr lang="fr-FR" smtClean="0"/>
              <a:pPr/>
              <a:t>22</a:t>
            </a:fld>
            <a:endParaRPr lang="fr-FR" dirty="0"/>
          </a:p>
        </p:txBody>
      </p:sp>
      <p:sp>
        <p:nvSpPr>
          <p:cNvPr id="14" name="Rectangle 13"/>
          <p:cNvSpPr/>
          <p:nvPr/>
        </p:nvSpPr>
        <p:spPr>
          <a:xfrm>
            <a:off x="7452321" y="1743464"/>
            <a:ext cx="1584176" cy="3845775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323528" y="1556792"/>
            <a:ext cx="1728192" cy="1944216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6336195" y="1268760"/>
            <a:ext cx="28443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b="1" dirty="0" smtClean="0"/>
              <a:t>Outils de gestion des tables</a:t>
            </a:r>
            <a:endParaRPr lang="fr-FR" b="1" i="1" dirty="0"/>
          </a:p>
          <a:p>
            <a:pPr marL="285750" indent="-285750">
              <a:buFontTx/>
              <a:buChar char="-"/>
            </a:pP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251520" y="3573016"/>
            <a:ext cx="28443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b="1" dirty="0" smtClean="0"/>
              <a:t>Outils de navigation</a:t>
            </a:r>
          </a:p>
          <a:p>
            <a:pPr algn="just"/>
            <a:r>
              <a:rPr lang="fr-FR" b="1" dirty="0"/>
              <a:t>Recherche parcellaire</a:t>
            </a:r>
            <a:endParaRPr lang="fr-FR" b="1" i="1" dirty="0"/>
          </a:p>
          <a:p>
            <a:pPr marL="285750" indent="-285750">
              <a:buFontTx/>
              <a:buChar char="-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35210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9814"/>
          <a:stretch/>
        </p:blipFill>
        <p:spPr bwMode="auto">
          <a:xfrm>
            <a:off x="165067" y="1868278"/>
            <a:ext cx="8658656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15616" y="764704"/>
            <a:ext cx="7653536" cy="360040"/>
          </a:xfrm>
        </p:spPr>
        <p:txBody>
          <a:bodyPr/>
          <a:lstStyle/>
          <a:p>
            <a:r>
              <a:rPr lang="fr-FR" dirty="0" smtClean="0"/>
              <a:t>LE COMPOSEUR PEIGEO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AGORAH - FORMATION A L'UTILISATION DE PEIGEO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C1CE79-8844-44F6-8C7D-A093A5CD171B}" type="slidenum">
              <a:rPr lang="fr-FR" smtClean="0"/>
              <a:pPr/>
              <a:t>23</a:t>
            </a:fld>
            <a:endParaRPr lang="fr-FR" dirty="0"/>
          </a:p>
        </p:txBody>
      </p:sp>
      <p:sp>
        <p:nvSpPr>
          <p:cNvPr id="14" name="Rectangle 13"/>
          <p:cNvSpPr/>
          <p:nvPr/>
        </p:nvSpPr>
        <p:spPr>
          <a:xfrm>
            <a:off x="6300192" y="2708920"/>
            <a:ext cx="2664296" cy="3024336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165067" y="2636912"/>
            <a:ext cx="1728192" cy="504056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6876256" y="2708920"/>
            <a:ext cx="284431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500" b="1" dirty="0" smtClean="0">
                <a:solidFill>
                  <a:schemeClr val="bg1"/>
                </a:solidFill>
              </a:rPr>
              <a:t>Ajouter des couches</a:t>
            </a:r>
            <a:endParaRPr lang="fr-FR" sz="1500" b="1" i="1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1673677" y="944948"/>
            <a:ext cx="28443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b="1" dirty="0" smtClean="0"/>
              <a:t>Outils de navigation</a:t>
            </a:r>
          </a:p>
          <a:p>
            <a:pPr algn="just"/>
            <a:endParaRPr lang="fr-FR" b="1" dirty="0"/>
          </a:p>
          <a:p>
            <a:pPr marL="285750" indent="-285750">
              <a:buFontTx/>
              <a:buChar char="-"/>
            </a:pP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6876256" y="2900844"/>
            <a:ext cx="284431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500" b="1" dirty="0" smtClean="0">
                <a:solidFill>
                  <a:schemeClr val="bg1"/>
                </a:solidFill>
              </a:rPr>
              <a:t>Gestion des couches</a:t>
            </a:r>
            <a:endParaRPr lang="fr-FR" sz="1500" b="1" i="1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7920371" y="3068960"/>
            <a:ext cx="284431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500" b="1" dirty="0" smtClean="0">
                <a:solidFill>
                  <a:schemeClr val="bg1"/>
                </a:solidFill>
              </a:rPr>
              <a:t>Filtres</a:t>
            </a:r>
            <a:endParaRPr lang="fr-FR" sz="1500" b="1" i="1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7848363" y="3548916"/>
            <a:ext cx="284431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500" b="1" dirty="0" smtClean="0">
                <a:solidFill>
                  <a:schemeClr val="bg1"/>
                </a:solidFill>
              </a:rPr>
              <a:t>Exporter</a:t>
            </a:r>
            <a:endParaRPr lang="fr-FR" sz="1500" b="1" i="1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endParaRPr lang="fr-FR" dirty="0"/>
          </a:p>
        </p:txBody>
      </p:sp>
      <p:sp>
        <p:nvSpPr>
          <p:cNvPr id="17" name="ZoneTexte 16"/>
          <p:cNvSpPr txBox="1"/>
          <p:nvPr/>
        </p:nvSpPr>
        <p:spPr>
          <a:xfrm>
            <a:off x="7992379" y="5013176"/>
            <a:ext cx="284431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500" b="1" dirty="0" smtClean="0">
                <a:solidFill>
                  <a:schemeClr val="bg1"/>
                </a:solidFill>
              </a:rPr>
              <a:t>Zoom</a:t>
            </a:r>
            <a:endParaRPr lang="fr-FR" dirty="0"/>
          </a:p>
        </p:txBody>
      </p:sp>
      <p:sp>
        <p:nvSpPr>
          <p:cNvPr id="18" name="ZoneTexte 17"/>
          <p:cNvSpPr txBox="1"/>
          <p:nvPr/>
        </p:nvSpPr>
        <p:spPr>
          <a:xfrm>
            <a:off x="251518" y="3248834"/>
            <a:ext cx="284431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500" b="1" dirty="0" smtClean="0">
                <a:solidFill>
                  <a:schemeClr val="bg1"/>
                </a:solidFill>
              </a:rPr>
              <a:t>Rechercher un lieu</a:t>
            </a:r>
            <a:endParaRPr lang="fr-FR" sz="1500" b="1" i="1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37778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15616" y="764704"/>
            <a:ext cx="7653536" cy="360040"/>
          </a:xfrm>
        </p:spPr>
        <p:txBody>
          <a:bodyPr/>
          <a:lstStyle/>
          <a:p>
            <a:r>
              <a:rPr lang="fr-FR" dirty="0" smtClean="0"/>
              <a:t>Le composeur </a:t>
            </a:r>
            <a:r>
              <a:rPr lang="fr-FR" dirty="0" err="1" smtClean="0"/>
              <a:t>peigeo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AGORAH - FORMATION A L'UTILISATION DE PEIGEO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C1CE79-8844-44F6-8C7D-A093A5CD171B}" type="slidenum">
              <a:rPr lang="fr-FR" smtClean="0"/>
              <a:pPr/>
              <a:t>24</a:t>
            </a:fld>
            <a:endParaRPr lang="fr-F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9" t="9215" r="1"/>
          <a:stretch/>
        </p:blipFill>
        <p:spPr bwMode="auto">
          <a:xfrm>
            <a:off x="186843" y="1412776"/>
            <a:ext cx="8951132" cy="457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37" t="29722" r="1113" b="31345"/>
          <a:stretch/>
        </p:blipFill>
        <p:spPr bwMode="auto">
          <a:xfrm>
            <a:off x="2771800" y="2564904"/>
            <a:ext cx="2027123" cy="234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49" t="29621" r="1151" b="35189"/>
          <a:stretch/>
        </p:blipFill>
        <p:spPr bwMode="auto">
          <a:xfrm>
            <a:off x="6876256" y="4127005"/>
            <a:ext cx="1719072" cy="18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ZoneTexte 19"/>
          <p:cNvSpPr txBox="1"/>
          <p:nvPr/>
        </p:nvSpPr>
        <p:spPr>
          <a:xfrm>
            <a:off x="5116621" y="2564904"/>
            <a:ext cx="21916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500" b="1" dirty="0" smtClean="0">
                <a:solidFill>
                  <a:schemeClr val="bg1"/>
                </a:solidFill>
              </a:rPr>
              <a:t>Rechercher une carte / une donnée</a:t>
            </a:r>
            <a:endParaRPr lang="fr-FR" sz="1500" b="1" i="1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endParaRPr lang="fr-FR" dirty="0"/>
          </a:p>
        </p:txBody>
      </p:sp>
      <p:sp>
        <p:nvSpPr>
          <p:cNvPr id="23" name="ZoneTexte 22"/>
          <p:cNvSpPr txBox="1"/>
          <p:nvPr/>
        </p:nvSpPr>
        <p:spPr>
          <a:xfrm>
            <a:off x="1259632" y="3826923"/>
            <a:ext cx="219168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500" b="1" dirty="0" smtClean="0">
                <a:solidFill>
                  <a:schemeClr val="bg1"/>
                </a:solidFill>
              </a:rPr>
              <a:t>Flux WMS / WFS</a:t>
            </a:r>
            <a:endParaRPr lang="fr-FR" sz="1500" b="1" i="1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endParaRPr lang="fr-FR" dirty="0"/>
          </a:p>
        </p:txBody>
      </p:sp>
      <p:sp>
        <p:nvSpPr>
          <p:cNvPr id="24" name="ZoneTexte 23"/>
          <p:cNvSpPr txBox="1"/>
          <p:nvPr/>
        </p:nvSpPr>
        <p:spPr>
          <a:xfrm>
            <a:off x="4798923" y="4734853"/>
            <a:ext cx="219168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500" b="1" dirty="0" smtClean="0">
                <a:solidFill>
                  <a:schemeClr val="bg1"/>
                </a:solidFill>
              </a:rPr>
              <a:t>Import d’un fichier KML</a:t>
            </a:r>
            <a:endParaRPr lang="fr-FR" sz="1500" b="1" i="1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endParaRPr lang="fr-FR" dirty="0"/>
          </a:p>
        </p:txBody>
      </p:sp>
      <p:sp>
        <p:nvSpPr>
          <p:cNvPr id="25" name="Rectangle 24"/>
          <p:cNvSpPr/>
          <p:nvPr/>
        </p:nvSpPr>
        <p:spPr>
          <a:xfrm>
            <a:off x="7259089" y="2728374"/>
            <a:ext cx="1489375" cy="252028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26" name="Rectangle 25"/>
          <p:cNvSpPr/>
          <p:nvPr/>
        </p:nvSpPr>
        <p:spPr>
          <a:xfrm>
            <a:off x="8892480" y="2384884"/>
            <a:ext cx="312639" cy="252028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0988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COMPOSEUR PEIGEO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AGORAH - FORMATION A L'UTILISATION DE PEIGEO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C1CE79-8844-44F6-8C7D-A093A5CD171B}" type="slidenum">
              <a:rPr lang="fr-FR" smtClean="0"/>
              <a:pPr/>
              <a:t>25</a:t>
            </a:fld>
            <a:endParaRPr lang="fr-FR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75"/>
          <a:stretch/>
        </p:blipFill>
        <p:spPr bwMode="auto">
          <a:xfrm>
            <a:off x="32726376" y="0"/>
            <a:ext cx="3849624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75" t="29600" r="1125" b="35555"/>
          <a:stretch/>
        </p:blipFill>
        <p:spPr bwMode="auto">
          <a:xfrm>
            <a:off x="32726376" y="3044952"/>
            <a:ext cx="3438144" cy="3584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50" r="1100"/>
          <a:stretch/>
        </p:blipFill>
        <p:spPr bwMode="auto">
          <a:xfrm>
            <a:off x="16358616" y="0"/>
            <a:ext cx="1728216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8966" b="11448"/>
          <a:stretch/>
        </p:blipFill>
        <p:spPr bwMode="auto">
          <a:xfrm>
            <a:off x="395536" y="1776549"/>
            <a:ext cx="8640960" cy="3868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8831361" y="2918938"/>
            <a:ext cx="312639" cy="252028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7236296" y="3051133"/>
            <a:ext cx="1512168" cy="659598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467544" y="4005064"/>
            <a:ext cx="8424936" cy="1368152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87" y="1192505"/>
            <a:ext cx="3298360" cy="2153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Connecteur droit avec flèche 6"/>
          <p:cNvCxnSpPr/>
          <p:nvPr/>
        </p:nvCxnSpPr>
        <p:spPr>
          <a:xfrm flipH="1" flipV="1">
            <a:off x="2051720" y="2269301"/>
            <a:ext cx="5328592" cy="1015683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7357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AGORAH - FORMATION A L'UTILISATION DE PEIGEO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C1CE79-8844-44F6-8C7D-A093A5CD171B}" type="slidenum">
              <a:rPr lang="fr-FR" smtClean="0"/>
              <a:pPr/>
              <a:t>26</a:t>
            </a:fld>
            <a:endParaRPr lang="fr-FR" dirty="0"/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115616" y="764704"/>
            <a:ext cx="7653536" cy="432048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EXERCICE 1: CRÉER une cartographie &amp; l’exporter</a:t>
            </a:r>
            <a:endParaRPr lang="fr-FR" dirty="0"/>
          </a:p>
        </p:txBody>
      </p:sp>
      <p:graphicFrame>
        <p:nvGraphicFramePr>
          <p:cNvPr id="8" name="Diagramme 7"/>
          <p:cNvGraphicFramePr/>
          <p:nvPr>
            <p:extLst>
              <p:ext uri="{D42A27DB-BD31-4B8C-83A1-F6EECF244321}">
                <p14:modId xmlns:p14="http://schemas.microsoft.com/office/powerpoint/2010/main" val="1248291280"/>
              </p:ext>
            </p:extLst>
          </p:nvPr>
        </p:nvGraphicFramePr>
        <p:xfrm>
          <a:off x="611560" y="1412776"/>
          <a:ext cx="7992888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29319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15616" y="692696"/>
            <a:ext cx="7653536" cy="792088"/>
          </a:xfrm>
        </p:spPr>
        <p:txBody>
          <a:bodyPr/>
          <a:lstStyle/>
          <a:p>
            <a:r>
              <a:rPr lang="fr-FR" dirty="0"/>
              <a:t>EXERCICE </a:t>
            </a:r>
            <a:r>
              <a:rPr lang="fr-FR" dirty="0" smtClean="0"/>
              <a:t>2: IMPORTER UN KML 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AGORAH - FORMATION A L'UTILISATION DE PEIGEO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C1CE79-8844-44F6-8C7D-A093A5CD171B}" type="slidenum">
              <a:rPr lang="fr-FR" smtClean="0"/>
              <a:pPr/>
              <a:t>27</a:t>
            </a:fld>
            <a:endParaRPr lang="fr-FR" dirty="0"/>
          </a:p>
        </p:txBody>
      </p:sp>
      <p:graphicFrame>
        <p:nvGraphicFramePr>
          <p:cNvPr id="10" name="Diagramme 9"/>
          <p:cNvGraphicFramePr/>
          <p:nvPr>
            <p:extLst>
              <p:ext uri="{D42A27DB-BD31-4B8C-83A1-F6EECF244321}">
                <p14:modId xmlns:p14="http://schemas.microsoft.com/office/powerpoint/2010/main" val="590925117"/>
              </p:ext>
            </p:extLst>
          </p:nvPr>
        </p:nvGraphicFramePr>
        <p:xfrm>
          <a:off x="611560" y="1412776"/>
          <a:ext cx="7992888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94150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PRÉSENTATION DES TABLEAUX DE BORDS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AGORAH - FORMATION A L'UTILISATION DE PEIGEO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 smtClean="0"/>
              <a:t>4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C1CE79-8844-44F6-8C7D-A093A5CD171B}" type="slidenum">
              <a:rPr lang="fr-FR" smtClean="0"/>
              <a:pPr/>
              <a:t>28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71039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15616" y="764704"/>
            <a:ext cx="7653536" cy="360040"/>
          </a:xfrm>
        </p:spPr>
        <p:txBody>
          <a:bodyPr/>
          <a:lstStyle/>
          <a:p>
            <a:r>
              <a:rPr lang="fr-FR" dirty="0" smtClean="0"/>
              <a:t>Accéder Aux TABLEAUX DE BORDS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AGORAH - FORMATION A L'UTILISATION DE PEIGEO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C1CE79-8844-44F6-8C7D-A093A5CD171B}" type="slidenum">
              <a:rPr lang="fr-FR" smtClean="0"/>
              <a:pPr/>
              <a:t>29</a:t>
            </a:fld>
            <a:endParaRPr lang="fr-FR" dirty="0"/>
          </a:p>
        </p:txBody>
      </p:sp>
      <p:sp>
        <p:nvSpPr>
          <p:cNvPr id="14" name="Rectangle 13"/>
          <p:cNvSpPr/>
          <p:nvPr/>
        </p:nvSpPr>
        <p:spPr>
          <a:xfrm>
            <a:off x="3564750" y="2944064"/>
            <a:ext cx="2215195" cy="1387676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grpSp>
        <p:nvGrpSpPr>
          <p:cNvPr id="15" name="Groupe 14"/>
          <p:cNvGrpSpPr/>
          <p:nvPr/>
        </p:nvGrpSpPr>
        <p:grpSpPr>
          <a:xfrm>
            <a:off x="827584" y="1772816"/>
            <a:ext cx="7969610" cy="4163025"/>
            <a:chOff x="0" y="0"/>
            <a:chExt cx="6290268" cy="3285811"/>
          </a:xfrm>
        </p:grpSpPr>
        <p:pic>
          <p:nvPicPr>
            <p:cNvPr id="16" name="Image 1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29" t="8712"/>
            <a:stretch/>
          </p:blipFill>
          <p:spPr bwMode="auto">
            <a:xfrm>
              <a:off x="0" y="0"/>
              <a:ext cx="6290268" cy="3285811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7" name="Rectangle 16"/>
            <p:cNvSpPr/>
            <p:nvPr/>
          </p:nvSpPr>
          <p:spPr>
            <a:xfrm>
              <a:off x="4205761" y="909885"/>
              <a:ext cx="1748413" cy="1023026"/>
            </a:xfrm>
            <a:prstGeom prst="rect">
              <a:avLst/>
            </a:prstGeom>
            <a:no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</p:grpSp>
      <p:sp>
        <p:nvSpPr>
          <p:cNvPr id="9" name="Rectangle 8"/>
          <p:cNvSpPr/>
          <p:nvPr/>
        </p:nvSpPr>
        <p:spPr>
          <a:xfrm>
            <a:off x="2195736" y="4639697"/>
            <a:ext cx="5068038" cy="1296144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7349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AGORAH - FORMATION A L'UTILISATION DE PEIGEO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C1CE79-8844-44F6-8C7D-A093A5CD171B}" type="slidenum">
              <a:rPr lang="fr-FR" smtClean="0"/>
              <a:pPr/>
              <a:t>3</a:t>
            </a:fld>
            <a:endParaRPr lang="fr-FR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24744"/>
            <a:ext cx="8172400" cy="2343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1691680" y="3789040"/>
            <a:ext cx="69847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fr-FR" dirty="0" smtClean="0"/>
              <a:t>Depuis la mise à jour de la plateforme PEIGEO, nous avons mis en place un </a:t>
            </a:r>
            <a:r>
              <a:rPr lang="fr-FR" b="1" dirty="0" smtClean="0"/>
              <a:t>annuaire géomatique </a:t>
            </a:r>
            <a:r>
              <a:rPr lang="fr-FR" dirty="0" smtClean="0"/>
              <a:t>afin de faciliter les échanges entre utilisateurs de la donnée géographique</a:t>
            </a:r>
          </a:p>
          <a:p>
            <a:pPr algn="just"/>
            <a:endParaRPr lang="fr-FR" dirty="0" smtClean="0"/>
          </a:p>
          <a:p>
            <a:pPr marL="285750" indent="-285750" algn="just">
              <a:buFont typeface="Arial" pitchFamily="34" charset="0"/>
              <a:buChar char="•"/>
            </a:pPr>
            <a:r>
              <a:rPr lang="fr-FR" dirty="0" smtClean="0"/>
              <a:t>Votre </a:t>
            </a:r>
            <a:r>
              <a:rPr lang="fr-FR" dirty="0"/>
              <a:t>entreprise ou organisme ne figure pas encore dans l’annuaire des acteurs de la géomatique du portail PEIGEO ? N’hésitez pas ! L’inscription est gratuite et permet de favoriser les collaborations et synergies entre les acteurs.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30"/>
          <a:stretch/>
        </p:blipFill>
        <p:spPr>
          <a:xfrm>
            <a:off x="251520" y="3645024"/>
            <a:ext cx="1346728" cy="105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127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15616" y="764704"/>
            <a:ext cx="7653536" cy="360040"/>
          </a:xfrm>
        </p:spPr>
        <p:txBody>
          <a:bodyPr/>
          <a:lstStyle/>
          <a:p>
            <a:r>
              <a:rPr lang="fr-FR" dirty="0" smtClean="0"/>
              <a:t>CONSULTER UN TABLEAU DE BORD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AGORAH - FORMATION A L'UTILISATION DE PEIGEO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C1CE79-8844-44F6-8C7D-A093A5CD171B}" type="slidenum">
              <a:rPr lang="fr-FR" smtClean="0"/>
              <a:pPr/>
              <a:t>30</a:t>
            </a:fld>
            <a:endParaRPr lang="fr-FR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484784"/>
            <a:ext cx="9027057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9134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PEIGEO - COMITÉ TECHNIQUE n°1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C1CE79-8844-44F6-8C7D-A093A5CD171B}" type="slidenum">
              <a:rPr lang="fr-FR" smtClean="0"/>
              <a:pPr/>
              <a:t>31</a:t>
            </a:fld>
            <a:endParaRPr lang="fr-FR" dirty="0"/>
          </a:p>
        </p:txBody>
      </p:sp>
      <p:sp>
        <p:nvSpPr>
          <p:cNvPr id="9" name="Espace réservé du contenu 3"/>
          <p:cNvSpPr>
            <a:spLocks noGrp="1"/>
          </p:cNvSpPr>
          <p:nvPr>
            <p:ph idx="1"/>
          </p:nvPr>
        </p:nvSpPr>
        <p:spPr>
          <a:xfrm>
            <a:off x="755576" y="1772816"/>
            <a:ext cx="7776864" cy="4536505"/>
          </a:xfrm>
        </p:spPr>
        <p:txBody>
          <a:bodyPr numCol="1">
            <a:normAutofit/>
          </a:bodyPr>
          <a:lstStyle/>
          <a:p>
            <a:pPr algn="ctr"/>
            <a:r>
              <a:rPr lang="fr-FR" sz="4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Temps d’échanges</a:t>
            </a:r>
            <a:endParaRPr lang="fr-FR" sz="4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" name="Picture 2" descr="Résultats de recherche d'imag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045" y="1988841"/>
            <a:ext cx="1643919" cy="1643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8223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>
          <a:xfrm>
            <a:off x="251520" y="5013176"/>
            <a:ext cx="4176464" cy="431328"/>
          </a:xfrm>
        </p:spPr>
        <p:txBody>
          <a:bodyPr/>
          <a:lstStyle/>
          <a:p>
            <a:r>
              <a:rPr lang="fr-FR" dirty="0" smtClean="0"/>
              <a:t>SEIGNE Pauline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2"/>
          </p:nvPr>
        </p:nvSpPr>
        <p:spPr>
          <a:xfrm>
            <a:off x="395536" y="5445224"/>
            <a:ext cx="3168278" cy="792088"/>
          </a:xfrm>
        </p:spPr>
        <p:txBody>
          <a:bodyPr/>
          <a:lstStyle/>
          <a:p>
            <a:r>
              <a:rPr lang="fr-FR" dirty="0" smtClean="0"/>
              <a:t>Chargée d’études MOS, SIG et cartographie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>
          <a:xfrm>
            <a:off x="251520" y="3429720"/>
            <a:ext cx="4176464" cy="431328"/>
          </a:xfrm>
        </p:spPr>
        <p:txBody>
          <a:bodyPr/>
          <a:lstStyle/>
          <a:p>
            <a:r>
              <a:rPr lang="fr-FR" dirty="0" smtClean="0"/>
              <a:t>BEAUVOIR Olivier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4"/>
          </p:nvPr>
        </p:nvSpPr>
        <p:spPr>
          <a:xfrm>
            <a:off x="384224" y="3861048"/>
            <a:ext cx="3168278" cy="863376"/>
          </a:xfrm>
        </p:spPr>
        <p:txBody>
          <a:bodyPr/>
          <a:lstStyle/>
          <a:p>
            <a:r>
              <a:rPr lang="fr-FR" dirty="0" smtClean="0"/>
              <a:t>Chargée d’études SIG et informatique</a:t>
            </a:r>
            <a:endParaRPr lang="fr-FR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5"/>
          </p:nvPr>
        </p:nvSpPr>
        <p:spPr>
          <a:xfrm>
            <a:off x="251520" y="3068960"/>
            <a:ext cx="3240286" cy="216024"/>
          </a:xfrm>
        </p:spPr>
        <p:txBody>
          <a:bodyPr/>
          <a:lstStyle/>
          <a:p>
            <a:endParaRPr lang="fr-FR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texte 3"/>
          <p:cNvSpPr txBox="1">
            <a:spLocks/>
          </p:cNvSpPr>
          <p:nvPr/>
        </p:nvSpPr>
        <p:spPr>
          <a:xfrm>
            <a:off x="251520" y="4149080"/>
            <a:ext cx="4176464" cy="431328"/>
          </a:xfrm>
          <a:prstGeom prst="rect">
            <a:avLst/>
          </a:prstGeom>
        </p:spPr>
        <p:txBody>
          <a:bodyPr vert="horz" lIns="0" tIns="0" rIns="0" bIns="45720" rtlCol="0" anchor="b" anchorCtr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/>
              <a:t>RIVIERE Angélique</a:t>
            </a:r>
            <a:endParaRPr lang="fr-FR" dirty="0"/>
          </a:p>
        </p:txBody>
      </p:sp>
      <p:sp>
        <p:nvSpPr>
          <p:cNvPr id="10" name="Espace réservé du texte 4"/>
          <p:cNvSpPr txBox="1">
            <a:spLocks/>
          </p:cNvSpPr>
          <p:nvPr/>
        </p:nvSpPr>
        <p:spPr>
          <a:xfrm>
            <a:off x="395536" y="4581128"/>
            <a:ext cx="3168278" cy="86337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/>
              <a:t>Assistante chargée d’études cartographie </a:t>
            </a:r>
            <a:endParaRPr lang="fr-FR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700808"/>
            <a:ext cx="3456384" cy="115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126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PRÉSENTATION GÉNÉRALE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AGORAH - FORMATION A L'UTILISATION DE PEIGEO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C1CE79-8844-44F6-8C7D-A093A5CD171B}" type="slidenum">
              <a:rPr lang="fr-FR" smtClean="0"/>
              <a:pPr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24495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HISTORIQUE  de la plateforme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AGORAH - FORMATION A L'UTILISATION DE PEIGEO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C1CE79-8844-44F6-8C7D-A093A5CD171B}" type="slidenum">
              <a:rPr lang="fr-FR" smtClean="0"/>
              <a:pPr/>
              <a:t>5</a:t>
            </a:fld>
            <a:endParaRPr lang="fr-FR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64" t="31533" r="12526" b="25925"/>
          <a:stretch/>
        </p:blipFill>
        <p:spPr bwMode="auto">
          <a:xfrm>
            <a:off x="681318" y="2043627"/>
            <a:ext cx="8421496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Image 8">
            <a:extLst>
              <a:ext uri="{FF2B5EF4-FFF2-40B4-BE49-F238E27FC236}">
                <a16:creationId xmlns="" xmlns:a16="http://schemas.microsoft.com/office/drawing/2014/main" id="{ED46B459-50EF-4809-995C-EB12C090D8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3" y="1540542"/>
            <a:ext cx="1152128" cy="1629704"/>
          </a:xfrm>
          <a:prstGeom prst="rect">
            <a:avLst/>
          </a:prstGeom>
        </p:spPr>
      </p:pic>
      <p:cxnSp>
        <p:nvCxnSpPr>
          <p:cNvPr id="10" name="Connecteur droit 9">
            <a:extLst>
              <a:ext uri="{FF2B5EF4-FFF2-40B4-BE49-F238E27FC236}">
                <a16:creationId xmlns="" xmlns:a16="http://schemas.microsoft.com/office/drawing/2014/main" id="{419221C0-4606-44A8-8BD4-D8107086970B}"/>
              </a:ext>
            </a:extLst>
          </p:cNvPr>
          <p:cNvCxnSpPr>
            <a:cxnSpLocks/>
          </p:cNvCxnSpPr>
          <p:nvPr/>
        </p:nvCxnSpPr>
        <p:spPr>
          <a:xfrm>
            <a:off x="5940152" y="2564904"/>
            <a:ext cx="720080" cy="0"/>
          </a:xfrm>
          <a:prstGeom prst="line">
            <a:avLst/>
          </a:prstGeom>
          <a:ln w="9525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6414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15616" y="692696"/>
            <a:ext cx="7653536" cy="432048"/>
          </a:xfrm>
        </p:spPr>
        <p:txBody>
          <a:bodyPr/>
          <a:lstStyle/>
          <a:p>
            <a:r>
              <a:rPr lang="fr-FR" sz="2200" dirty="0"/>
              <a:t>MODE DE DEVELOPPEMENT &amp; LOGICIELS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PEIGEO, la plateforme d'échanges de l'information géographique à La Réunion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C1CE79-8844-44F6-8C7D-A093A5CD171B}" type="slidenum">
              <a:rPr lang="fr-FR" smtClean="0"/>
              <a:pPr/>
              <a:t>6</a:t>
            </a:fld>
            <a:endParaRPr lang="fr-FR" dirty="0"/>
          </a:p>
        </p:txBody>
      </p:sp>
      <p:graphicFrame>
        <p:nvGraphicFramePr>
          <p:cNvPr id="7" name="Espace réservé du contenu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95981984"/>
              </p:ext>
            </p:extLst>
          </p:nvPr>
        </p:nvGraphicFramePr>
        <p:xfrm>
          <a:off x="971550" y="1268761"/>
          <a:ext cx="7777163" cy="47526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99299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PEIGEO, la plateforme d'échanges de l'information géographique à La Réunion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C1CE79-8844-44F6-8C7D-A093A5CD171B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115616" y="692696"/>
            <a:ext cx="7653536" cy="792088"/>
          </a:xfrm>
        </p:spPr>
        <p:txBody>
          <a:bodyPr/>
          <a:lstStyle/>
          <a:p>
            <a:r>
              <a:rPr lang="fr-FR" dirty="0"/>
              <a:t>Présentation de la plateforme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923359" y="1340768"/>
            <a:ext cx="823181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000" b="1" dirty="0">
                <a:solidFill>
                  <a:srgbClr val="3577AD"/>
                </a:solidFill>
              </a:rPr>
              <a:t>L’équipe projet PEIGEO</a:t>
            </a:r>
            <a:endParaRPr lang="fr-FR" sz="2000" i="1" dirty="0"/>
          </a:p>
          <a:p>
            <a:pPr marL="285750" indent="-285750">
              <a:buFontTx/>
              <a:buChar char="-"/>
            </a:pPr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5" r="12824" b="17475"/>
          <a:stretch/>
        </p:blipFill>
        <p:spPr>
          <a:xfrm>
            <a:off x="827584" y="2060848"/>
            <a:ext cx="835214" cy="936104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1835696" y="2350621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b="1" dirty="0"/>
              <a:t>Applications</a:t>
            </a:r>
            <a:endParaRPr lang="fr-FR" b="1" i="1" dirty="0"/>
          </a:p>
          <a:p>
            <a:pPr marL="285750" indent="-285750">
              <a:buFontTx/>
              <a:buChar char="-"/>
            </a:pP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3408084" y="2205734"/>
            <a:ext cx="5904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/>
              <a:t>Olivier Beauvoir – Chargé d’études SIG &amp; Informatique</a:t>
            </a:r>
            <a:endParaRPr lang="fr-FR" i="1" dirty="0"/>
          </a:p>
          <a:p>
            <a:r>
              <a:rPr lang="fr-FR" i="1" dirty="0">
                <a:hlinkClick r:id="rId3" action="ppaction://hlinksldjump"/>
              </a:rPr>
              <a:t>beauvoir@agorah.com</a:t>
            </a:r>
            <a:endParaRPr lang="fr-FR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206968"/>
            <a:ext cx="908720" cy="908720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1907704" y="3372485"/>
            <a:ext cx="15003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Données &amp; métadonnées</a:t>
            </a:r>
            <a:endParaRPr lang="fr-FR" b="1" i="1" dirty="0"/>
          </a:p>
          <a:p>
            <a:pPr marL="285750" indent="-285750">
              <a:buFontTx/>
              <a:buChar char="-"/>
            </a:pPr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3480092" y="3323600"/>
            <a:ext cx="5904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/>
              <a:t>Angélique Rivière – Assistante chargée d’études</a:t>
            </a:r>
            <a:endParaRPr lang="fr-FR" i="1" dirty="0"/>
          </a:p>
          <a:p>
            <a:r>
              <a:rPr lang="fr-FR" i="1" dirty="0">
                <a:hlinkClick r:id="rId5"/>
              </a:rPr>
              <a:t>riviere.angelique@agorah.com</a:t>
            </a:r>
            <a:endParaRPr lang="fr-FR" dirty="0"/>
          </a:p>
        </p:txBody>
      </p:sp>
      <p:sp>
        <p:nvSpPr>
          <p:cNvPr id="17" name="ZoneTexte 16"/>
          <p:cNvSpPr txBox="1"/>
          <p:nvPr/>
        </p:nvSpPr>
        <p:spPr>
          <a:xfrm>
            <a:off x="1907704" y="4582869"/>
            <a:ext cx="1500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Site internet</a:t>
            </a:r>
            <a:endParaRPr lang="fr-FR" b="1" i="1" dirty="0"/>
          </a:p>
          <a:p>
            <a:pPr marL="285750" indent="-285750">
              <a:buFontTx/>
              <a:buChar char="-"/>
            </a:pPr>
            <a:endParaRPr lang="fr-FR" dirty="0"/>
          </a:p>
        </p:txBody>
      </p:sp>
      <p:sp>
        <p:nvSpPr>
          <p:cNvPr id="18" name="ZoneTexte 17"/>
          <p:cNvSpPr txBox="1"/>
          <p:nvPr/>
        </p:nvSpPr>
        <p:spPr>
          <a:xfrm>
            <a:off x="3480092" y="4412447"/>
            <a:ext cx="5904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/>
              <a:t>Joël Martin – Infographe</a:t>
            </a:r>
            <a:endParaRPr lang="fr-FR" i="1" dirty="0"/>
          </a:p>
          <a:p>
            <a:r>
              <a:rPr lang="fr-FR" i="1" dirty="0">
                <a:hlinkClick r:id="rId5"/>
              </a:rPr>
              <a:t>martin@agorah.com</a:t>
            </a:r>
            <a:endParaRPr lang="fr-FR" dirty="0"/>
          </a:p>
        </p:txBody>
      </p:sp>
      <p:sp>
        <p:nvSpPr>
          <p:cNvPr id="20" name="ZoneTexte 19"/>
          <p:cNvSpPr txBox="1"/>
          <p:nvPr/>
        </p:nvSpPr>
        <p:spPr>
          <a:xfrm>
            <a:off x="1907704" y="5662988"/>
            <a:ext cx="1500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Partenariat</a:t>
            </a:r>
            <a:endParaRPr lang="fr-FR" b="1" i="1" dirty="0"/>
          </a:p>
          <a:p>
            <a:pPr marL="285750" indent="-285750">
              <a:buFontTx/>
              <a:buChar char="-"/>
            </a:pPr>
            <a:endParaRPr lang="fr-FR" dirty="0"/>
          </a:p>
        </p:txBody>
      </p:sp>
      <p:sp>
        <p:nvSpPr>
          <p:cNvPr id="21" name="ZoneTexte 20"/>
          <p:cNvSpPr txBox="1"/>
          <p:nvPr/>
        </p:nvSpPr>
        <p:spPr>
          <a:xfrm>
            <a:off x="3500070" y="5473567"/>
            <a:ext cx="5904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/>
              <a:t>Pauline Seigne – Chargée d’études </a:t>
            </a:r>
            <a:r>
              <a:rPr lang="fr-FR" sz="1600" dirty="0"/>
              <a:t>SIG, MOS &amp; cartographie</a:t>
            </a:r>
            <a:endParaRPr lang="fr-FR" sz="1600" i="1" dirty="0"/>
          </a:p>
          <a:p>
            <a:r>
              <a:rPr lang="fr-FR" i="1" dirty="0">
                <a:hlinkClick r:id="rId5"/>
              </a:rPr>
              <a:t>seigne@agorah.com</a:t>
            </a:r>
            <a:endParaRPr lang="fr-FR" dirty="0"/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13"/>
          <a:stretch/>
        </p:blipFill>
        <p:spPr>
          <a:xfrm>
            <a:off x="886161" y="5487400"/>
            <a:ext cx="776637" cy="677904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04"/>
          <a:stretch/>
        </p:blipFill>
        <p:spPr>
          <a:xfrm>
            <a:off x="827584" y="4412447"/>
            <a:ext cx="827661" cy="714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842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PRÉSENTATION du catalogue de données géographiques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AGORAH - FORMATION A L'UTILISATION DE PEIGEO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 smtClean="0"/>
              <a:t>2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C1CE79-8844-44F6-8C7D-A093A5CD171B}" type="slidenum">
              <a:rPr lang="fr-FR" smtClean="0"/>
              <a:pPr/>
              <a:t>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10726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AGORAH - FORMATION A L'UTILISATION DE PEIGEO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C1CE79-8844-44F6-8C7D-A093A5CD171B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2363614" y="1772816"/>
            <a:ext cx="629981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fr-FR" sz="2000" b="1" dirty="0" smtClean="0"/>
              <a:t>Qu’est-ce qu’une métadonnée?</a:t>
            </a:r>
          </a:p>
          <a:p>
            <a:pPr algn="just"/>
            <a:endParaRPr lang="fr-FR" dirty="0" smtClean="0"/>
          </a:p>
          <a:p>
            <a:pPr marL="285750" indent="-285750" algn="just">
              <a:buFont typeface="Arial" pitchFamily="34" charset="0"/>
              <a:buChar char="•"/>
            </a:pPr>
            <a:r>
              <a:rPr lang="fr-FR" dirty="0" smtClean="0"/>
              <a:t>Elles sont souvent définies comme des données sur les données</a:t>
            </a:r>
          </a:p>
          <a:p>
            <a:pPr algn="just"/>
            <a:endParaRPr lang="fr-FR" dirty="0" smtClean="0"/>
          </a:p>
          <a:p>
            <a:pPr marL="285750" indent="-285750" algn="just">
              <a:buFont typeface="Arial" pitchFamily="34" charset="0"/>
              <a:buChar char="•"/>
            </a:pPr>
            <a:r>
              <a:rPr lang="fr-FR" dirty="0" smtClean="0"/>
              <a:t>Elles sont une liste structurée d’information qui décrivent les données qui sont stockées dans un système d’information 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fr-FR" dirty="0" smtClean="0"/>
          </a:p>
          <a:p>
            <a:pPr marL="285750" indent="-285750" algn="just">
              <a:buFont typeface="Arial" pitchFamily="34" charset="0"/>
              <a:buChar char="•"/>
            </a:pPr>
            <a:r>
              <a:rPr lang="fr-FR" dirty="0" smtClean="0"/>
              <a:t>Elles peuvent contenir une brève description sur le contenu, les objectifs, la qualité et la localisation de la donnée ainsi que sur les informations relatives à sa création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81"/>
          <a:stretch/>
        </p:blipFill>
        <p:spPr>
          <a:xfrm>
            <a:off x="755576" y="1844824"/>
            <a:ext cx="1556792" cy="1353153"/>
          </a:xfrm>
          <a:prstGeom prst="rect">
            <a:avLst/>
          </a:prstGeom>
        </p:spPr>
      </p:pic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1115616" y="692696"/>
            <a:ext cx="7653536" cy="360040"/>
          </a:xfrm>
        </p:spPr>
        <p:txBody>
          <a:bodyPr/>
          <a:lstStyle/>
          <a:p>
            <a:r>
              <a:rPr lang="fr-FR" dirty="0" smtClean="0"/>
              <a:t>METADONNÉES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70886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ésentation_AGORAH">
  <a:themeElements>
    <a:clrScheme name="AGORAH">
      <a:dk1>
        <a:srgbClr val="262626"/>
      </a:dk1>
      <a:lt1>
        <a:sysClr val="window" lastClr="FFFFFF"/>
      </a:lt1>
      <a:dk2>
        <a:srgbClr val="632423"/>
      </a:dk2>
      <a:lt2>
        <a:srgbClr val="EEECE1"/>
      </a:lt2>
      <a:accent1>
        <a:srgbClr val="632423"/>
      </a:accent1>
      <a:accent2>
        <a:srgbClr val="953734"/>
      </a:accent2>
      <a:accent3>
        <a:srgbClr val="9BBB59"/>
      </a:accent3>
      <a:accent4>
        <a:srgbClr val="C3D69B"/>
      </a:accent4>
      <a:accent5>
        <a:srgbClr val="3B3B3B"/>
      </a:accent5>
      <a:accent6>
        <a:srgbClr val="929292"/>
      </a:accent6>
      <a:hlink>
        <a:srgbClr val="0000BF"/>
      </a:hlink>
      <a:folHlink>
        <a:srgbClr val="93895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Présentation_AGORAH</Template>
  <TotalTime>0</TotalTime>
  <Words>1263</Words>
  <Application>Microsoft Office PowerPoint</Application>
  <PresentationFormat>Affichage à l'écran (4:3)</PresentationFormat>
  <Paragraphs>262</Paragraphs>
  <Slides>32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32</vt:i4>
      </vt:variant>
    </vt:vector>
  </HeadingPairs>
  <TitlesOfParts>
    <vt:vector size="36" baseType="lpstr">
      <vt:lpstr>Arial</vt:lpstr>
      <vt:lpstr>Calibri</vt:lpstr>
      <vt:lpstr>Times New Roman</vt:lpstr>
      <vt:lpstr>Présentation_AGORAH</vt:lpstr>
      <vt:lpstr>FORMATION A L’UTILISATION DE PEIGEO</vt:lpstr>
      <vt:lpstr>Présentation PowerPoint</vt:lpstr>
      <vt:lpstr>Présentation PowerPoint</vt:lpstr>
      <vt:lpstr>PRÉSENTATION GÉNÉRALE</vt:lpstr>
      <vt:lpstr>HISTORIQUE  de la plateforme</vt:lpstr>
      <vt:lpstr>MODE DE DEVELOPPEMENT &amp; LOGICIELS</vt:lpstr>
      <vt:lpstr>Présentation de la plateforme</vt:lpstr>
      <vt:lpstr>PRÉSENTATION du catalogue de données géographiques</vt:lpstr>
      <vt:lpstr>METADONNÉES</vt:lpstr>
      <vt:lpstr>ACCES AU CATALOGUE</vt:lpstr>
      <vt:lpstr>INTERFACE DU CATALOGUE</vt:lpstr>
      <vt:lpstr>LA RECHERCHE PAR MOTS-CLÉS</vt:lpstr>
      <vt:lpstr>VISUALISER UNE FICHE DE MÉTADONNÉS</vt:lpstr>
      <vt:lpstr>EXERCICE 1: CRÉER SON COMPTE UTILISATEUR </vt:lpstr>
      <vt:lpstr>REMARQUES</vt:lpstr>
      <vt:lpstr>EXERCICE 2: AJOUTER une fiche de métadonnée</vt:lpstr>
      <vt:lpstr>EXERCICE 3: AJOUTER une DONNÉE GÉOGRAPHIQUE</vt:lpstr>
      <vt:lpstr>EXERCICE 4: DUPLIQUER UNE FICHE et importer un fichier ZIP </vt:lpstr>
      <vt:lpstr>PRÉSENTATION DES VISUALISEURS CARTOGRAPHIQUES</vt:lpstr>
      <vt:lpstr>Accéder Aux VISUALISEURS</vt:lpstr>
      <vt:lpstr>Accéder Aux VISUALISEURS</vt:lpstr>
      <vt:lpstr>ZOOM sur un visualiseur thématique</vt:lpstr>
      <vt:lpstr>LE COMPOSEUR PEIGEO</vt:lpstr>
      <vt:lpstr>Le composeur peigeo</vt:lpstr>
      <vt:lpstr>LE COMPOSEUR PEIGEO</vt:lpstr>
      <vt:lpstr>EXERCICE 1: CRÉER une cartographie &amp; l’exporter</vt:lpstr>
      <vt:lpstr>EXERCICE 2: IMPORTER UN KML </vt:lpstr>
      <vt:lpstr>PRÉSENTATION DES TABLEAUX DE BORDS</vt:lpstr>
      <vt:lpstr>Accéder Aux TABLEAUX DE BORDS</vt:lpstr>
      <vt:lpstr>CONSULTER UN TABLEAU DE BORD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2019-03-14T11:22:38Z</dcterms:created>
  <dcterms:modified xsi:type="dcterms:W3CDTF">2020-08-20T12:41:51Z</dcterms:modified>
</cp:coreProperties>
</file>